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" name="Shape 1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5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2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0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rosstab Reporting…"/>
          <p:cNvSpPr txBox="1"/>
          <p:nvPr>
            <p:ph type="ctrTitle"/>
          </p:nvPr>
        </p:nvSpPr>
        <p:spPr>
          <a:xfrm>
            <a:off x="725898" y="2374330"/>
            <a:ext cx="9636582" cy="2121555"/>
          </a:xfrm>
          <a:prstGeom prst="rect">
            <a:avLst/>
          </a:prstGeom>
        </p:spPr>
        <p:txBody>
          <a:bodyPr anchor="ctr"/>
          <a:lstStyle/>
          <a:p>
            <a:pPr algn="l" defTabSz="566674">
              <a:defRPr sz="7760">
                <a:latin typeface="Verdana"/>
                <a:ea typeface="Verdana"/>
                <a:cs typeface="Verdana"/>
                <a:sym typeface="Verdana"/>
              </a:defRPr>
            </a:pPr>
            <a:r>
              <a:t>Crosstab Reporting</a:t>
            </a:r>
          </a:p>
          <a:p>
            <a:pPr algn="l" defTabSz="566674">
              <a:defRPr sz="2619">
                <a:solidFill>
                  <a:schemeClr val="accent4">
                    <a:hueOff val="-1109302"/>
                    <a:lumOff val="-647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 with Virtual List Technique</a:t>
            </a:r>
          </a:p>
        </p:txBody>
      </p:sp>
      <p:sp>
        <p:nvSpPr>
          <p:cNvPr id="121" name="ADV001…"/>
          <p:cNvSpPr txBox="1"/>
          <p:nvPr>
            <p:ph type="subTitle" sz="quarter" idx="1"/>
          </p:nvPr>
        </p:nvSpPr>
        <p:spPr>
          <a:xfrm>
            <a:off x="831628" y="7002140"/>
            <a:ext cx="3573811" cy="1307842"/>
          </a:xfrm>
          <a:prstGeom prst="rect">
            <a:avLst/>
          </a:prstGeom>
        </p:spPr>
        <p:txBody>
          <a:bodyPr anchor="ctr"/>
          <a:lstStyle/>
          <a:p>
            <a:pPr algn="l">
              <a:defRPr b="1" sz="1800">
                <a:solidFill>
                  <a:schemeClr val="accent4">
                    <a:hueOff val="-1109302"/>
                    <a:lumOff val="-647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ADV001</a:t>
            </a:r>
          </a:p>
          <a:p>
            <a:pPr algn="l">
              <a:defRPr b="1" sz="1200">
                <a:solidFill>
                  <a:schemeClr val="accent4">
                    <a:hueOff val="-1109302"/>
                    <a:lumOff val="-647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pPr>
          </a:p>
          <a:p>
            <a:pPr algn="l">
              <a:defRPr b="1" sz="2400">
                <a:latin typeface="Verdana"/>
                <a:ea typeface="Verdana"/>
                <a:cs typeface="Verdana"/>
                <a:sym typeface="Verdana"/>
              </a:defRPr>
            </a:pPr>
            <a:r>
              <a:t>Recep Güney</a:t>
            </a:r>
          </a:p>
          <a:p>
            <a:pPr algn="l">
              <a:defRPr sz="1800">
                <a:solidFill>
                  <a:srgbClr val="A9A9A9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rg@dataart.ist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Konula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Konular</a:t>
            </a:r>
          </a:p>
        </p:txBody>
      </p:sp>
      <p:sp>
        <p:nvSpPr>
          <p:cNvPr id="124" name="ExecuteSQL ()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508000" indent="-508000">
              <a:buSzPct val="100000"/>
              <a:buAutoNum type="arabicPeriod" startAt="1"/>
              <a:defRPr sz="3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ExecuteSQL () </a:t>
            </a:r>
          </a:p>
          <a:p>
            <a:pPr marL="508000" indent="-508000">
              <a:buSzPct val="100000"/>
              <a:buAutoNum type="arabicPeriod" startAt="1"/>
              <a:defRPr sz="3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Virtual List</a:t>
            </a:r>
          </a:p>
          <a:p>
            <a:pPr marL="508000" indent="-508000">
              <a:buSzPct val="100000"/>
              <a:buAutoNum type="arabicPeriod" startAt="1"/>
              <a:defRPr sz="3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SQL + VL = Crosstab Report</a:t>
            </a:r>
          </a:p>
        </p:txBody>
      </p:sp>
      <p:sp>
        <p:nvSpPr>
          <p:cNvPr id="125" name="FileMakerTurk.com | Konya…"/>
          <p:cNvSpPr txBox="1"/>
          <p:nvPr/>
        </p:nvSpPr>
        <p:spPr>
          <a:xfrm>
            <a:off x="7962900" y="855345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Query = find X from Y where Z…"/>
          <p:cNvSpPr txBox="1"/>
          <p:nvPr/>
        </p:nvSpPr>
        <p:spPr>
          <a:xfrm>
            <a:off x="1223774" y="4583443"/>
            <a:ext cx="6338458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Query = find X from Y where Z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Field separator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Record separator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Optional parameters</a:t>
            </a:r>
          </a:p>
        </p:txBody>
      </p:sp>
      <p:sp>
        <p:nvSpPr>
          <p:cNvPr id="128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sp>
        <p:nvSpPr>
          <p:cNvPr id="129" name="FileMaker v12 ile birlikte tanıtıldı.…"/>
          <p:cNvSpPr txBox="1"/>
          <p:nvPr/>
        </p:nvSpPr>
        <p:spPr>
          <a:xfrm>
            <a:off x="1027988" y="2298700"/>
            <a:ext cx="6997986" cy="219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 v12 ile birlikte tanıtıldı.</a:t>
            </a:r>
          </a:p>
          <a:p>
            <a:pPr algn="l"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algn="l"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Kapsam bağımsız sorgulama dilidir.</a:t>
            </a:r>
          </a:p>
          <a:p>
            <a:pPr algn="l"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algn="l"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ExecuteSQL ( query ;  “” ; “” { ; ?} )</a:t>
            </a:r>
          </a:p>
        </p:txBody>
      </p:sp>
      <p:sp>
        <p:nvSpPr>
          <p:cNvPr id="130" name="ExecuteSQL ()"/>
          <p:cNvSpPr txBox="1"/>
          <p:nvPr>
            <p:ph type="title"/>
          </p:nvPr>
        </p:nvSpPr>
        <p:spPr>
          <a:xfrm>
            <a:off x="952500" y="254000"/>
            <a:ext cx="7424512" cy="2159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ExecuteSQL ()</a:t>
            </a:r>
          </a:p>
        </p:txBody>
      </p:sp>
      <p:graphicFrame>
        <p:nvGraphicFramePr>
          <p:cNvPr id="131" name="Table"/>
          <p:cNvGraphicFramePr/>
          <p:nvPr/>
        </p:nvGraphicFramePr>
        <p:xfrm>
          <a:off x="7982992" y="2875028"/>
          <a:ext cx="4686652" cy="332538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4686651"/>
              </a:tblGrid>
              <a:tr h="728377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434343"/>
                          </a:solid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Query</a:t>
                      </a:r>
                    </a:p>
                  </a:txBody>
                  <a:tcPr marL="63500" marR="6350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A9A9A9"/>
                    </a:solidFill>
                  </a:tcPr>
                </a:tc>
              </a:tr>
              <a:tr h="2597005">
                <a:tc>
                  <a:txBody>
                    <a:bodyPr/>
                    <a:lstStyle/>
                    <a:p>
                      <a:pPr algn="l" defTabSz="4572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rgbClr val="434343"/>
                          </a:solidFill>
                          <a:latin typeface="Avenir Next"/>
                          <a:ea typeface="Avenir Next"/>
                          <a:cs typeface="Avenir Next"/>
                          <a:sym typeface="Avenir Next"/>
                        </a:rPr>
                        <a:t>SELECT 
id,
Adi, 
Mesafesi, 
FROM Gezegenler 
WHERE H2O = ‘Evet’</a:t>
                      </a:r>
                    </a:p>
                  </a:txBody>
                  <a:tcPr marL="63500" marR="6350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Field Separator için özel karakter ( “|” veya “~”)…"/>
          <p:cNvSpPr txBox="1"/>
          <p:nvPr/>
        </p:nvSpPr>
        <p:spPr>
          <a:xfrm>
            <a:off x="1124248" y="3028950"/>
            <a:ext cx="7047593" cy="219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333375" indent="-333375" algn="l">
              <a:lnSpc>
                <a:spcPct val="200000"/>
              </a:lnSpc>
              <a:buClr>
                <a:srgbClr val="FFFFFF"/>
              </a:buClr>
              <a:buSzPct val="100000"/>
              <a:buChar char="•"/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Field Separator için özel karakter ( “|” veya “~”)</a:t>
            </a:r>
          </a:p>
          <a:p>
            <a:pPr marL="333375" indent="-333375" algn="l">
              <a:lnSpc>
                <a:spcPct val="200000"/>
              </a:lnSpc>
              <a:buClr>
                <a:srgbClr val="FFFFFF"/>
              </a:buClr>
              <a:buSzPct val="100000"/>
              <a:buChar char="•"/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Record separator için default  return </a:t>
            </a:r>
          </a:p>
          <a:p>
            <a:pPr marL="333375" indent="-333375" algn="l">
              <a:lnSpc>
                <a:spcPct val="200000"/>
              </a:lnSpc>
              <a:buClr>
                <a:srgbClr val="FFFFFF"/>
              </a:buClr>
              <a:buSzPct val="100000"/>
              <a:buChar char="•"/>
              <a:defRPr b="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Sonucu $$GlobalVariable olarak tanımla.</a:t>
            </a:r>
          </a:p>
        </p:txBody>
      </p:sp>
      <p:sp>
        <p:nvSpPr>
          <p:cNvPr id="134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sp>
        <p:nvSpPr>
          <p:cNvPr id="135" name="SQL sonuçlarını Virtual List için hazırlık"/>
          <p:cNvSpPr txBox="1"/>
          <p:nvPr/>
        </p:nvSpPr>
        <p:spPr>
          <a:xfrm>
            <a:off x="1027988" y="2298700"/>
            <a:ext cx="6876987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SQL sonuçlarını Virtual List için hazırlık</a:t>
            </a:r>
          </a:p>
        </p:txBody>
      </p:sp>
      <p:sp>
        <p:nvSpPr>
          <p:cNvPr id="136" name="ExecuteSQL (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>
              <a:defRPr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ExecuteSQL ()</a:t>
            </a:r>
          </a:p>
        </p:txBody>
      </p:sp>
      <p:pic>
        <p:nvPicPr>
          <p:cNvPr id="137" name="sql_resultPlanets1.png" descr="sql_resultPlanets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30124" y="887185"/>
            <a:ext cx="3404397" cy="360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sql_resultPlanets2.png" descr="sql_resultPlanets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30124" y="4930984"/>
            <a:ext cx="3432473" cy="360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rockets_PNG13293.png" descr="rockets_PNG1329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5442" y="4136128"/>
            <a:ext cx="5438233" cy="54382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nodeType="clickEffect" presetSubtype="3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1"/>
      <p:bldP build="whole" bldLvl="1" animBg="1" rev="0" advAuto="0" spid="13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100985" y="2509244"/>
            <a:ext cx="6870701" cy="911860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pic>
        <p:nvPicPr>
          <p:cNvPr id="143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530021" y="743439"/>
            <a:ext cx="5946165" cy="7891583"/>
          </a:xfrm>
          <a:prstGeom prst="rect">
            <a:avLst/>
          </a:prstGeom>
          <a:ln w="76200">
            <a:solidFill>
              <a:srgbClr val="FFFFFF"/>
            </a:solidFill>
            <a:miter lim="400000"/>
          </a:ln>
        </p:spPr>
      </p:pic>
      <p:pic>
        <p:nvPicPr>
          <p:cNvPr id="144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rcRect l="14919" t="21780" r="12508" b="31131"/>
          <a:stretch>
            <a:fillRect/>
          </a:stretch>
        </p:blipFill>
        <p:spPr>
          <a:xfrm>
            <a:off x="4009326" y="2542369"/>
            <a:ext cx="4986148" cy="4293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3" h="21559" fill="norm" stroke="1" extrusionOk="0">
                <a:moveTo>
                  <a:pt x="7274" y="7"/>
                </a:moveTo>
                <a:cubicBezTo>
                  <a:pt x="6958" y="100"/>
                  <a:pt x="6829" y="357"/>
                  <a:pt x="6562" y="1424"/>
                </a:cubicBezTo>
                <a:cubicBezTo>
                  <a:pt x="6423" y="1979"/>
                  <a:pt x="6277" y="2473"/>
                  <a:pt x="6238" y="2522"/>
                </a:cubicBezTo>
                <a:cubicBezTo>
                  <a:pt x="6165" y="2614"/>
                  <a:pt x="5811" y="2496"/>
                  <a:pt x="2886" y="1416"/>
                </a:cubicBezTo>
                <a:cubicBezTo>
                  <a:pt x="2344" y="1216"/>
                  <a:pt x="1832" y="1053"/>
                  <a:pt x="1747" y="1053"/>
                </a:cubicBezTo>
                <a:cubicBezTo>
                  <a:pt x="1485" y="1053"/>
                  <a:pt x="1195" y="1259"/>
                  <a:pt x="1089" y="1518"/>
                </a:cubicBezTo>
                <a:cubicBezTo>
                  <a:pt x="951" y="1856"/>
                  <a:pt x="975" y="1982"/>
                  <a:pt x="1930" y="5935"/>
                </a:cubicBezTo>
                <a:lnTo>
                  <a:pt x="2290" y="7420"/>
                </a:lnTo>
                <a:lnTo>
                  <a:pt x="2545" y="7312"/>
                </a:lnTo>
                <a:cubicBezTo>
                  <a:pt x="2685" y="7254"/>
                  <a:pt x="2800" y="7165"/>
                  <a:pt x="2800" y="7113"/>
                </a:cubicBezTo>
                <a:cubicBezTo>
                  <a:pt x="2800" y="7061"/>
                  <a:pt x="2749" y="6817"/>
                  <a:pt x="2687" y="6573"/>
                </a:cubicBezTo>
                <a:cubicBezTo>
                  <a:pt x="2625" y="6329"/>
                  <a:pt x="2497" y="5796"/>
                  <a:pt x="2404" y="5389"/>
                </a:cubicBezTo>
                <a:cubicBezTo>
                  <a:pt x="2312" y="4983"/>
                  <a:pt x="2090" y="4071"/>
                  <a:pt x="1911" y="3363"/>
                </a:cubicBezTo>
                <a:cubicBezTo>
                  <a:pt x="1564" y="1986"/>
                  <a:pt x="1544" y="1851"/>
                  <a:pt x="1666" y="1733"/>
                </a:cubicBezTo>
                <a:cubicBezTo>
                  <a:pt x="1755" y="1648"/>
                  <a:pt x="1767" y="1653"/>
                  <a:pt x="3783" y="2396"/>
                </a:cubicBezTo>
                <a:cubicBezTo>
                  <a:pt x="4466" y="2649"/>
                  <a:pt x="5285" y="2946"/>
                  <a:pt x="5603" y="3058"/>
                </a:cubicBezTo>
                <a:cubicBezTo>
                  <a:pt x="5921" y="3170"/>
                  <a:pt x="6437" y="3353"/>
                  <a:pt x="6749" y="3467"/>
                </a:cubicBezTo>
                <a:cubicBezTo>
                  <a:pt x="7267" y="3655"/>
                  <a:pt x="7333" y="3666"/>
                  <a:pt x="7506" y="3582"/>
                </a:cubicBezTo>
                <a:cubicBezTo>
                  <a:pt x="7642" y="3516"/>
                  <a:pt x="7721" y="3410"/>
                  <a:pt x="7792" y="3205"/>
                </a:cubicBezTo>
                <a:cubicBezTo>
                  <a:pt x="7875" y="2964"/>
                  <a:pt x="7908" y="2929"/>
                  <a:pt x="8018" y="2964"/>
                </a:cubicBezTo>
                <a:cubicBezTo>
                  <a:pt x="8088" y="2987"/>
                  <a:pt x="8965" y="3288"/>
                  <a:pt x="9966" y="3634"/>
                </a:cubicBezTo>
                <a:lnTo>
                  <a:pt x="11786" y="4264"/>
                </a:lnTo>
                <a:lnTo>
                  <a:pt x="11930" y="4740"/>
                </a:lnTo>
                <a:cubicBezTo>
                  <a:pt x="12010" y="5002"/>
                  <a:pt x="12103" y="5251"/>
                  <a:pt x="12137" y="5290"/>
                </a:cubicBezTo>
                <a:cubicBezTo>
                  <a:pt x="12172" y="5329"/>
                  <a:pt x="12612" y="5519"/>
                  <a:pt x="13115" y="5712"/>
                </a:cubicBezTo>
                <a:cubicBezTo>
                  <a:pt x="13849" y="5994"/>
                  <a:pt x="14052" y="6099"/>
                  <a:pt x="14144" y="6244"/>
                </a:cubicBezTo>
                <a:cubicBezTo>
                  <a:pt x="14257" y="6422"/>
                  <a:pt x="14720" y="8705"/>
                  <a:pt x="15196" y="11441"/>
                </a:cubicBezTo>
                <a:cubicBezTo>
                  <a:pt x="15360" y="12387"/>
                  <a:pt x="15737" y="14443"/>
                  <a:pt x="16175" y="16786"/>
                </a:cubicBezTo>
                <a:cubicBezTo>
                  <a:pt x="16640" y="19266"/>
                  <a:pt x="16853" y="20566"/>
                  <a:pt x="16804" y="20624"/>
                </a:cubicBezTo>
                <a:cubicBezTo>
                  <a:pt x="16744" y="20693"/>
                  <a:pt x="16345" y="20510"/>
                  <a:pt x="14560" y="19593"/>
                </a:cubicBezTo>
                <a:cubicBezTo>
                  <a:pt x="14020" y="19316"/>
                  <a:pt x="13057" y="18826"/>
                  <a:pt x="12422" y="18503"/>
                </a:cubicBezTo>
                <a:cubicBezTo>
                  <a:pt x="11786" y="18181"/>
                  <a:pt x="10764" y="17660"/>
                  <a:pt x="10151" y="17346"/>
                </a:cubicBezTo>
                <a:cubicBezTo>
                  <a:pt x="9363" y="16941"/>
                  <a:pt x="9016" y="16793"/>
                  <a:pt x="8966" y="16842"/>
                </a:cubicBezTo>
                <a:cubicBezTo>
                  <a:pt x="8928" y="16879"/>
                  <a:pt x="8850" y="17003"/>
                  <a:pt x="8793" y="17117"/>
                </a:cubicBezTo>
                <a:lnTo>
                  <a:pt x="8689" y="17322"/>
                </a:lnTo>
                <a:lnTo>
                  <a:pt x="9024" y="17497"/>
                </a:lnTo>
                <a:cubicBezTo>
                  <a:pt x="9209" y="17593"/>
                  <a:pt x="9451" y="17712"/>
                  <a:pt x="9562" y="17760"/>
                </a:cubicBezTo>
                <a:cubicBezTo>
                  <a:pt x="9673" y="17808"/>
                  <a:pt x="10330" y="18138"/>
                  <a:pt x="11023" y="18494"/>
                </a:cubicBezTo>
                <a:cubicBezTo>
                  <a:pt x="11715" y="18849"/>
                  <a:pt x="12293" y="19139"/>
                  <a:pt x="12307" y="19139"/>
                </a:cubicBezTo>
                <a:cubicBezTo>
                  <a:pt x="12321" y="19139"/>
                  <a:pt x="12807" y="19384"/>
                  <a:pt x="13387" y="19683"/>
                </a:cubicBezTo>
                <a:cubicBezTo>
                  <a:pt x="13968" y="19982"/>
                  <a:pt x="14559" y="20282"/>
                  <a:pt x="14703" y="20349"/>
                </a:cubicBezTo>
                <a:cubicBezTo>
                  <a:pt x="14846" y="20416"/>
                  <a:pt x="15445" y="20715"/>
                  <a:pt x="16033" y="21014"/>
                </a:cubicBezTo>
                <a:cubicBezTo>
                  <a:pt x="16633" y="21320"/>
                  <a:pt x="17184" y="21558"/>
                  <a:pt x="17288" y="21558"/>
                </a:cubicBezTo>
                <a:cubicBezTo>
                  <a:pt x="17473" y="21559"/>
                  <a:pt x="17473" y="21555"/>
                  <a:pt x="17643" y="20903"/>
                </a:cubicBezTo>
                <a:cubicBezTo>
                  <a:pt x="17736" y="20542"/>
                  <a:pt x="17920" y="19809"/>
                  <a:pt x="18050" y="19273"/>
                </a:cubicBezTo>
                <a:cubicBezTo>
                  <a:pt x="18181" y="18736"/>
                  <a:pt x="18487" y="17497"/>
                  <a:pt x="18730" y="16517"/>
                </a:cubicBezTo>
                <a:cubicBezTo>
                  <a:pt x="18973" y="15537"/>
                  <a:pt x="19230" y="14478"/>
                  <a:pt x="19300" y="14163"/>
                </a:cubicBezTo>
                <a:cubicBezTo>
                  <a:pt x="19424" y="13611"/>
                  <a:pt x="19768" y="12217"/>
                  <a:pt x="20934" y="7542"/>
                </a:cubicBezTo>
                <a:cubicBezTo>
                  <a:pt x="21531" y="5148"/>
                  <a:pt x="21598" y="4723"/>
                  <a:pt x="21441" y="4383"/>
                </a:cubicBezTo>
                <a:cubicBezTo>
                  <a:pt x="21302" y="4084"/>
                  <a:pt x="21129" y="3984"/>
                  <a:pt x="20309" y="3740"/>
                </a:cubicBezTo>
                <a:cubicBezTo>
                  <a:pt x="19277" y="3431"/>
                  <a:pt x="19328" y="3464"/>
                  <a:pt x="19328" y="3102"/>
                </a:cubicBezTo>
                <a:cubicBezTo>
                  <a:pt x="19328" y="2764"/>
                  <a:pt x="19209" y="2437"/>
                  <a:pt x="19052" y="2341"/>
                </a:cubicBezTo>
                <a:cubicBezTo>
                  <a:pt x="18997" y="2307"/>
                  <a:pt x="18641" y="2185"/>
                  <a:pt x="18259" y="2072"/>
                </a:cubicBezTo>
                <a:cubicBezTo>
                  <a:pt x="17878" y="1959"/>
                  <a:pt x="17056" y="1714"/>
                  <a:pt x="16434" y="1528"/>
                </a:cubicBezTo>
                <a:cubicBezTo>
                  <a:pt x="15811" y="1341"/>
                  <a:pt x="15219" y="1189"/>
                  <a:pt x="15120" y="1189"/>
                </a:cubicBezTo>
                <a:cubicBezTo>
                  <a:pt x="14849" y="1189"/>
                  <a:pt x="14675" y="1308"/>
                  <a:pt x="14473" y="1635"/>
                </a:cubicBezTo>
                <a:cubicBezTo>
                  <a:pt x="14254" y="1991"/>
                  <a:pt x="14388" y="2001"/>
                  <a:pt x="12624" y="1480"/>
                </a:cubicBezTo>
                <a:cubicBezTo>
                  <a:pt x="7974" y="105"/>
                  <a:pt x="7439" y="-41"/>
                  <a:pt x="7274" y="7"/>
                </a:cubicBezTo>
                <a:close/>
                <a:moveTo>
                  <a:pt x="7410" y="669"/>
                </a:moveTo>
                <a:cubicBezTo>
                  <a:pt x="7496" y="630"/>
                  <a:pt x="7926" y="751"/>
                  <a:pt x="13338" y="2339"/>
                </a:cubicBezTo>
                <a:cubicBezTo>
                  <a:pt x="14414" y="2654"/>
                  <a:pt x="14478" y="2646"/>
                  <a:pt x="14877" y="2127"/>
                </a:cubicBezTo>
                <a:lnTo>
                  <a:pt x="15138" y="1791"/>
                </a:lnTo>
                <a:lnTo>
                  <a:pt x="15687" y="1954"/>
                </a:lnTo>
                <a:cubicBezTo>
                  <a:pt x="15989" y="2045"/>
                  <a:pt x="16755" y="2276"/>
                  <a:pt x="17391" y="2466"/>
                </a:cubicBezTo>
                <a:cubicBezTo>
                  <a:pt x="18027" y="2656"/>
                  <a:pt x="18589" y="2856"/>
                  <a:pt x="18641" y="2911"/>
                </a:cubicBezTo>
                <a:cubicBezTo>
                  <a:pt x="18695" y="2967"/>
                  <a:pt x="18748" y="3157"/>
                  <a:pt x="18764" y="3355"/>
                </a:cubicBezTo>
                <a:cubicBezTo>
                  <a:pt x="18804" y="3839"/>
                  <a:pt x="18997" y="4032"/>
                  <a:pt x="19596" y="4180"/>
                </a:cubicBezTo>
                <a:cubicBezTo>
                  <a:pt x="20317" y="4358"/>
                  <a:pt x="20809" y="4546"/>
                  <a:pt x="20918" y="4686"/>
                </a:cubicBezTo>
                <a:cubicBezTo>
                  <a:pt x="21013" y="4807"/>
                  <a:pt x="21014" y="4840"/>
                  <a:pt x="20929" y="5170"/>
                </a:cubicBezTo>
                <a:cubicBezTo>
                  <a:pt x="20794" y="5692"/>
                  <a:pt x="20535" y="6741"/>
                  <a:pt x="20108" y="8482"/>
                </a:cubicBezTo>
                <a:cubicBezTo>
                  <a:pt x="19900" y="9333"/>
                  <a:pt x="19713" y="10075"/>
                  <a:pt x="19692" y="10130"/>
                </a:cubicBezTo>
                <a:cubicBezTo>
                  <a:pt x="19672" y="10186"/>
                  <a:pt x="19660" y="10253"/>
                  <a:pt x="19665" y="10280"/>
                </a:cubicBezTo>
                <a:cubicBezTo>
                  <a:pt x="19670" y="10306"/>
                  <a:pt x="19643" y="10412"/>
                  <a:pt x="19607" y="10515"/>
                </a:cubicBezTo>
                <a:cubicBezTo>
                  <a:pt x="19570" y="10618"/>
                  <a:pt x="19534" y="10731"/>
                  <a:pt x="19526" y="10768"/>
                </a:cubicBezTo>
                <a:cubicBezTo>
                  <a:pt x="19518" y="10805"/>
                  <a:pt x="19482" y="10972"/>
                  <a:pt x="19446" y="11138"/>
                </a:cubicBezTo>
                <a:cubicBezTo>
                  <a:pt x="19409" y="11305"/>
                  <a:pt x="19355" y="11555"/>
                  <a:pt x="19324" y="11694"/>
                </a:cubicBezTo>
                <a:cubicBezTo>
                  <a:pt x="19294" y="11834"/>
                  <a:pt x="19189" y="12259"/>
                  <a:pt x="19093" y="12637"/>
                </a:cubicBezTo>
                <a:cubicBezTo>
                  <a:pt x="18997" y="13015"/>
                  <a:pt x="18904" y="13399"/>
                  <a:pt x="18888" y="13490"/>
                </a:cubicBezTo>
                <a:cubicBezTo>
                  <a:pt x="18871" y="13581"/>
                  <a:pt x="18831" y="13693"/>
                  <a:pt x="18799" y="13739"/>
                </a:cubicBezTo>
                <a:cubicBezTo>
                  <a:pt x="18766" y="13785"/>
                  <a:pt x="18754" y="13848"/>
                  <a:pt x="18771" y="13880"/>
                </a:cubicBezTo>
                <a:cubicBezTo>
                  <a:pt x="18788" y="13912"/>
                  <a:pt x="18766" y="14017"/>
                  <a:pt x="18723" y="14114"/>
                </a:cubicBezTo>
                <a:cubicBezTo>
                  <a:pt x="18680" y="14210"/>
                  <a:pt x="18660" y="14305"/>
                  <a:pt x="18677" y="14325"/>
                </a:cubicBezTo>
                <a:cubicBezTo>
                  <a:pt x="18694" y="14345"/>
                  <a:pt x="18676" y="14408"/>
                  <a:pt x="18636" y="14464"/>
                </a:cubicBezTo>
                <a:cubicBezTo>
                  <a:pt x="18596" y="14521"/>
                  <a:pt x="18581" y="14568"/>
                  <a:pt x="18605" y="14568"/>
                </a:cubicBezTo>
                <a:cubicBezTo>
                  <a:pt x="18629" y="14568"/>
                  <a:pt x="18620" y="14606"/>
                  <a:pt x="18584" y="14656"/>
                </a:cubicBezTo>
                <a:cubicBezTo>
                  <a:pt x="18549" y="14705"/>
                  <a:pt x="18510" y="14819"/>
                  <a:pt x="18495" y="14909"/>
                </a:cubicBezTo>
                <a:cubicBezTo>
                  <a:pt x="18481" y="14998"/>
                  <a:pt x="18463" y="15087"/>
                  <a:pt x="18456" y="15106"/>
                </a:cubicBezTo>
                <a:cubicBezTo>
                  <a:pt x="18449" y="15124"/>
                  <a:pt x="18439" y="15169"/>
                  <a:pt x="18434" y="15206"/>
                </a:cubicBezTo>
                <a:cubicBezTo>
                  <a:pt x="18397" y="15487"/>
                  <a:pt x="18327" y="15820"/>
                  <a:pt x="18273" y="15969"/>
                </a:cubicBezTo>
                <a:cubicBezTo>
                  <a:pt x="18238" y="16066"/>
                  <a:pt x="18203" y="16218"/>
                  <a:pt x="18194" y="16304"/>
                </a:cubicBezTo>
                <a:cubicBezTo>
                  <a:pt x="18178" y="16465"/>
                  <a:pt x="18030" y="16977"/>
                  <a:pt x="17927" y="17232"/>
                </a:cubicBezTo>
                <a:cubicBezTo>
                  <a:pt x="17895" y="17312"/>
                  <a:pt x="17885" y="17407"/>
                  <a:pt x="17903" y="17441"/>
                </a:cubicBezTo>
                <a:cubicBezTo>
                  <a:pt x="17921" y="17476"/>
                  <a:pt x="17883" y="17619"/>
                  <a:pt x="17819" y="17758"/>
                </a:cubicBezTo>
                <a:cubicBezTo>
                  <a:pt x="17755" y="17898"/>
                  <a:pt x="17715" y="18053"/>
                  <a:pt x="17732" y="18103"/>
                </a:cubicBezTo>
                <a:cubicBezTo>
                  <a:pt x="17748" y="18153"/>
                  <a:pt x="17736" y="18211"/>
                  <a:pt x="17706" y="18232"/>
                </a:cubicBezTo>
                <a:cubicBezTo>
                  <a:pt x="17676" y="18254"/>
                  <a:pt x="17651" y="18328"/>
                  <a:pt x="17651" y="18394"/>
                </a:cubicBezTo>
                <a:cubicBezTo>
                  <a:pt x="17651" y="18460"/>
                  <a:pt x="17610" y="18609"/>
                  <a:pt x="17561" y="18725"/>
                </a:cubicBezTo>
                <a:cubicBezTo>
                  <a:pt x="17511" y="18841"/>
                  <a:pt x="17485" y="18961"/>
                  <a:pt x="17502" y="18994"/>
                </a:cubicBezTo>
                <a:cubicBezTo>
                  <a:pt x="17520" y="19026"/>
                  <a:pt x="17484" y="19106"/>
                  <a:pt x="17424" y="19169"/>
                </a:cubicBezTo>
                <a:cubicBezTo>
                  <a:pt x="17319" y="19279"/>
                  <a:pt x="17310" y="19277"/>
                  <a:pt x="17242" y="19129"/>
                </a:cubicBezTo>
                <a:cubicBezTo>
                  <a:pt x="17203" y="19044"/>
                  <a:pt x="17163" y="18870"/>
                  <a:pt x="17153" y="18743"/>
                </a:cubicBezTo>
                <a:cubicBezTo>
                  <a:pt x="17143" y="18616"/>
                  <a:pt x="17110" y="18483"/>
                  <a:pt x="17079" y="18448"/>
                </a:cubicBezTo>
                <a:cubicBezTo>
                  <a:pt x="17049" y="18412"/>
                  <a:pt x="17038" y="18343"/>
                  <a:pt x="17054" y="18296"/>
                </a:cubicBezTo>
                <a:cubicBezTo>
                  <a:pt x="17069" y="18249"/>
                  <a:pt x="17056" y="18193"/>
                  <a:pt x="17025" y="18171"/>
                </a:cubicBezTo>
                <a:cubicBezTo>
                  <a:pt x="16994" y="18148"/>
                  <a:pt x="16981" y="18073"/>
                  <a:pt x="16997" y="18003"/>
                </a:cubicBezTo>
                <a:cubicBezTo>
                  <a:pt x="17013" y="17934"/>
                  <a:pt x="16999" y="17858"/>
                  <a:pt x="16966" y="17834"/>
                </a:cubicBezTo>
                <a:cubicBezTo>
                  <a:pt x="16933" y="17810"/>
                  <a:pt x="16919" y="17749"/>
                  <a:pt x="16935" y="17698"/>
                </a:cubicBezTo>
                <a:cubicBezTo>
                  <a:pt x="16952" y="17648"/>
                  <a:pt x="16941" y="17587"/>
                  <a:pt x="16910" y="17565"/>
                </a:cubicBezTo>
                <a:cubicBezTo>
                  <a:pt x="16879" y="17543"/>
                  <a:pt x="16867" y="17467"/>
                  <a:pt x="16882" y="17398"/>
                </a:cubicBezTo>
                <a:cubicBezTo>
                  <a:pt x="16898" y="17328"/>
                  <a:pt x="16883" y="17252"/>
                  <a:pt x="16850" y="17228"/>
                </a:cubicBezTo>
                <a:cubicBezTo>
                  <a:pt x="16817" y="17204"/>
                  <a:pt x="16804" y="17143"/>
                  <a:pt x="16821" y="17093"/>
                </a:cubicBezTo>
                <a:cubicBezTo>
                  <a:pt x="16837" y="17042"/>
                  <a:pt x="16824" y="16983"/>
                  <a:pt x="16793" y="16961"/>
                </a:cubicBezTo>
                <a:cubicBezTo>
                  <a:pt x="16762" y="16939"/>
                  <a:pt x="16751" y="16860"/>
                  <a:pt x="16768" y="16786"/>
                </a:cubicBezTo>
                <a:cubicBezTo>
                  <a:pt x="16784" y="16712"/>
                  <a:pt x="16773" y="16613"/>
                  <a:pt x="16742" y="16567"/>
                </a:cubicBezTo>
                <a:cubicBezTo>
                  <a:pt x="16711" y="16521"/>
                  <a:pt x="16670" y="16377"/>
                  <a:pt x="16650" y="16248"/>
                </a:cubicBezTo>
                <a:cubicBezTo>
                  <a:pt x="16629" y="16118"/>
                  <a:pt x="16590" y="15891"/>
                  <a:pt x="16562" y="15744"/>
                </a:cubicBezTo>
                <a:cubicBezTo>
                  <a:pt x="16131" y="13466"/>
                  <a:pt x="16016" y="12830"/>
                  <a:pt x="16009" y="12651"/>
                </a:cubicBezTo>
                <a:cubicBezTo>
                  <a:pt x="16006" y="12577"/>
                  <a:pt x="15986" y="12483"/>
                  <a:pt x="15963" y="12442"/>
                </a:cubicBezTo>
                <a:cubicBezTo>
                  <a:pt x="15940" y="12401"/>
                  <a:pt x="15910" y="12258"/>
                  <a:pt x="15896" y="12125"/>
                </a:cubicBezTo>
                <a:cubicBezTo>
                  <a:pt x="15882" y="11992"/>
                  <a:pt x="15854" y="11852"/>
                  <a:pt x="15834" y="11816"/>
                </a:cubicBezTo>
                <a:cubicBezTo>
                  <a:pt x="15815" y="11780"/>
                  <a:pt x="15796" y="11642"/>
                  <a:pt x="15792" y="11509"/>
                </a:cubicBezTo>
                <a:cubicBezTo>
                  <a:pt x="15787" y="11376"/>
                  <a:pt x="15762" y="11251"/>
                  <a:pt x="15735" y="11232"/>
                </a:cubicBezTo>
                <a:cubicBezTo>
                  <a:pt x="15709" y="11213"/>
                  <a:pt x="15687" y="11077"/>
                  <a:pt x="15687" y="10929"/>
                </a:cubicBezTo>
                <a:cubicBezTo>
                  <a:pt x="15687" y="10781"/>
                  <a:pt x="15663" y="10604"/>
                  <a:pt x="15632" y="10539"/>
                </a:cubicBezTo>
                <a:cubicBezTo>
                  <a:pt x="15602" y="10473"/>
                  <a:pt x="15565" y="10347"/>
                  <a:pt x="15550" y="10258"/>
                </a:cubicBezTo>
                <a:cubicBezTo>
                  <a:pt x="15535" y="10169"/>
                  <a:pt x="15390" y="9370"/>
                  <a:pt x="15227" y="8482"/>
                </a:cubicBezTo>
                <a:cubicBezTo>
                  <a:pt x="15064" y="7595"/>
                  <a:pt x="14920" y="6786"/>
                  <a:pt x="14908" y="6687"/>
                </a:cubicBezTo>
                <a:cubicBezTo>
                  <a:pt x="14896" y="6587"/>
                  <a:pt x="14815" y="6321"/>
                  <a:pt x="14728" y="6095"/>
                </a:cubicBezTo>
                <a:cubicBezTo>
                  <a:pt x="14540" y="5606"/>
                  <a:pt x="14480" y="5563"/>
                  <a:pt x="13405" y="5156"/>
                </a:cubicBezTo>
                <a:cubicBezTo>
                  <a:pt x="12625" y="4862"/>
                  <a:pt x="12451" y="4750"/>
                  <a:pt x="12451" y="4539"/>
                </a:cubicBezTo>
                <a:cubicBezTo>
                  <a:pt x="12451" y="4311"/>
                  <a:pt x="12207" y="3807"/>
                  <a:pt x="12054" y="3716"/>
                </a:cubicBezTo>
                <a:cubicBezTo>
                  <a:pt x="11903" y="3627"/>
                  <a:pt x="10671" y="3184"/>
                  <a:pt x="10226" y="3060"/>
                </a:cubicBezTo>
                <a:cubicBezTo>
                  <a:pt x="10099" y="3025"/>
                  <a:pt x="9560" y="2845"/>
                  <a:pt x="9028" y="2659"/>
                </a:cubicBezTo>
                <a:cubicBezTo>
                  <a:pt x="8114" y="2341"/>
                  <a:pt x="7689" y="2255"/>
                  <a:pt x="7543" y="2361"/>
                </a:cubicBezTo>
                <a:cubicBezTo>
                  <a:pt x="7508" y="2386"/>
                  <a:pt x="7427" y="2526"/>
                  <a:pt x="7363" y="2671"/>
                </a:cubicBezTo>
                <a:cubicBezTo>
                  <a:pt x="7234" y="2967"/>
                  <a:pt x="7094" y="3010"/>
                  <a:pt x="6934" y="2803"/>
                </a:cubicBezTo>
                <a:cubicBezTo>
                  <a:pt x="6834" y="2675"/>
                  <a:pt x="6840" y="2637"/>
                  <a:pt x="7083" y="1687"/>
                </a:cubicBezTo>
                <a:cubicBezTo>
                  <a:pt x="7221" y="1145"/>
                  <a:pt x="7368" y="687"/>
                  <a:pt x="7410" y="669"/>
                </a:cubicBezTo>
                <a:close/>
                <a:moveTo>
                  <a:pt x="4649" y="7815"/>
                </a:moveTo>
                <a:cubicBezTo>
                  <a:pt x="3844" y="7819"/>
                  <a:pt x="3701" y="7838"/>
                  <a:pt x="3233" y="8004"/>
                </a:cubicBezTo>
                <a:cubicBezTo>
                  <a:pt x="2324" y="8326"/>
                  <a:pt x="1511" y="8973"/>
                  <a:pt x="915" y="9843"/>
                </a:cubicBezTo>
                <a:cubicBezTo>
                  <a:pt x="579" y="10333"/>
                  <a:pt x="390" y="10754"/>
                  <a:pt x="156" y="11535"/>
                </a:cubicBezTo>
                <a:cubicBezTo>
                  <a:pt x="20" y="11988"/>
                  <a:pt x="2" y="12149"/>
                  <a:pt x="0" y="12954"/>
                </a:cubicBezTo>
                <a:cubicBezTo>
                  <a:pt x="-2" y="14027"/>
                  <a:pt x="76" y="14427"/>
                  <a:pt x="470" y="15373"/>
                </a:cubicBezTo>
                <a:cubicBezTo>
                  <a:pt x="696" y="15918"/>
                  <a:pt x="813" y="16103"/>
                  <a:pt x="1262" y="16624"/>
                </a:cubicBezTo>
                <a:cubicBezTo>
                  <a:pt x="1992" y="17471"/>
                  <a:pt x="2688" y="17915"/>
                  <a:pt x="3668" y="18161"/>
                </a:cubicBezTo>
                <a:cubicBezTo>
                  <a:pt x="4171" y="18287"/>
                  <a:pt x="5181" y="18288"/>
                  <a:pt x="5685" y="18165"/>
                </a:cubicBezTo>
                <a:cubicBezTo>
                  <a:pt x="6670" y="17924"/>
                  <a:pt x="7433" y="17445"/>
                  <a:pt x="8125" y="16636"/>
                </a:cubicBezTo>
                <a:cubicBezTo>
                  <a:pt x="9541" y="14982"/>
                  <a:pt x="9803" y="12420"/>
                  <a:pt x="8769" y="10365"/>
                </a:cubicBezTo>
                <a:cubicBezTo>
                  <a:pt x="8456" y="9743"/>
                  <a:pt x="8149" y="9346"/>
                  <a:pt x="7622" y="8885"/>
                </a:cubicBezTo>
                <a:cubicBezTo>
                  <a:pt x="7136" y="8459"/>
                  <a:pt x="6554" y="8129"/>
                  <a:pt x="5951" y="7938"/>
                </a:cubicBezTo>
                <a:cubicBezTo>
                  <a:pt x="5630" y="7837"/>
                  <a:pt x="5359" y="7811"/>
                  <a:pt x="4649" y="7815"/>
                </a:cubicBezTo>
                <a:close/>
                <a:moveTo>
                  <a:pt x="4456" y="8343"/>
                </a:moveTo>
                <a:cubicBezTo>
                  <a:pt x="5169" y="8274"/>
                  <a:pt x="6123" y="8515"/>
                  <a:pt x="6627" y="8893"/>
                </a:cubicBezTo>
                <a:cubicBezTo>
                  <a:pt x="6746" y="8981"/>
                  <a:pt x="6858" y="9054"/>
                  <a:pt x="6877" y="9054"/>
                </a:cubicBezTo>
                <a:cubicBezTo>
                  <a:pt x="6896" y="9054"/>
                  <a:pt x="7028" y="9149"/>
                  <a:pt x="7172" y="9263"/>
                </a:cubicBezTo>
                <a:cubicBezTo>
                  <a:pt x="7715" y="9698"/>
                  <a:pt x="8380" y="10628"/>
                  <a:pt x="8536" y="11170"/>
                </a:cubicBezTo>
                <a:cubicBezTo>
                  <a:pt x="8569" y="11282"/>
                  <a:pt x="8615" y="11404"/>
                  <a:pt x="8639" y="11441"/>
                </a:cubicBezTo>
                <a:cubicBezTo>
                  <a:pt x="8905" y="11853"/>
                  <a:pt x="8922" y="14020"/>
                  <a:pt x="8663" y="14480"/>
                </a:cubicBezTo>
                <a:cubicBezTo>
                  <a:pt x="8615" y="14565"/>
                  <a:pt x="8591" y="14634"/>
                  <a:pt x="8608" y="14634"/>
                </a:cubicBezTo>
                <a:cubicBezTo>
                  <a:pt x="8626" y="14634"/>
                  <a:pt x="8609" y="14702"/>
                  <a:pt x="8569" y="14785"/>
                </a:cubicBezTo>
                <a:cubicBezTo>
                  <a:pt x="8529" y="14868"/>
                  <a:pt x="8494" y="14952"/>
                  <a:pt x="8492" y="14970"/>
                </a:cubicBezTo>
                <a:cubicBezTo>
                  <a:pt x="8490" y="14989"/>
                  <a:pt x="8412" y="15141"/>
                  <a:pt x="8319" y="15307"/>
                </a:cubicBezTo>
                <a:cubicBezTo>
                  <a:pt x="8226" y="15474"/>
                  <a:pt x="8149" y="15623"/>
                  <a:pt x="8148" y="15642"/>
                </a:cubicBezTo>
                <a:cubicBezTo>
                  <a:pt x="8143" y="15707"/>
                  <a:pt x="7346" y="16615"/>
                  <a:pt x="7226" y="16692"/>
                </a:cubicBezTo>
                <a:cubicBezTo>
                  <a:pt x="7160" y="16735"/>
                  <a:pt x="6897" y="16911"/>
                  <a:pt x="6643" y="17083"/>
                </a:cubicBezTo>
                <a:cubicBezTo>
                  <a:pt x="6388" y="17255"/>
                  <a:pt x="6116" y="17411"/>
                  <a:pt x="6036" y="17429"/>
                </a:cubicBezTo>
                <a:cubicBezTo>
                  <a:pt x="5957" y="17448"/>
                  <a:pt x="5775" y="17504"/>
                  <a:pt x="5632" y="17555"/>
                </a:cubicBezTo>
                <a:cubicBezTo>
                  <a:pt x="5300" y="17674"/>
                  <a:pt x="4491" y="17723"/>
                  <a:pt x="4043" y="17651"/>
                </a:cubicBezTo>
                <a:cubicBezTo>
                  <a:pt x="3675" y="17591"/>
                  <a:pt x="3536" y="17537"/>
                  <a:pt x="3036" y="17272"/>
                </a:cubicBezTo>
                <a:cubicBezTo>
                  <a:pt x="2864" y="17180"/>
                  <a:pt x="2694" y="17102"/>
                  <a:pt x="2660" y="17097"/>
                </a:cubicBezTo>
                <a:cubicBezTo>
                  <a:pt x="2626" y="17091"/>
                  <a:pt x="2512" y="16996"/>
                  <a:pt x="2406" y="16885"/>
                </a:cubicBezTo>
                <a:cubicBezTo>
                  <a:pt x="2300" y="16775"/>
                  <a:pt x="2157" y="16668"/>
                  <a:pt x="2088" y="16648"/>
                </a:cubicBezTo>
                <a:cubicBezTo>
                  <a:pt x="2019" y="16629"/>
                  <a:pt x="1939" y="16554"/>
                  <a:pt x="1911" y="16481"/>
                </a:cubicBezTo>
                <a:cubicBezTo>
                  <a:pt x="1883" y="16408"/>
                  <a:pt x="1747" y="16243"/>
                  <a:pt x="1608" y="16114"/>
                </a:cubicBezTo>
                <a:cubicBezTo>
                  <a:pt x="1469" y="15985"/>
                  <a:pt x="1357" y="15844"/>
                  <a:pt x="1357" y="15803"/>
                </a:cubicBezTo>
                <a:cubicBezTo>
                  <a:pt x="1357" y="15762"/>
                  <a:pt x="1288" y="15643"/>
                  <a:pt x="1204" y="15538"/>
                </a:cubicBezTo>
                <a:cubicBezTo>
                  <a:pt x="1120" y="15433"/>
                  <a:pt x="1015" y="15255"/>
                  <a:pt x="971" y="15142"/>
                </a:cubicBezTo>
                <a:cubicBezTo>
                  <a:pt x="927" y="15029"/>
                  <a:pt x="868" y="14892"/>
                  <a:pt x="839" y="14837"/>
                </a:cubicBezTo>
                <a:cubicBezTo>
                  <a:pt x="602" y="14378"/>
                  <a:pt x="456" y="13443"/>
                  <a:pt x="502" y="12689"/>
                </a:cubicBezTo>
                <a:cubicBezTo>
                  <a:pt x="535" y="12153"/>
                  <a:pt x="743" y="11355"/>
                  <a:pt x="963" y="10917"/>
                </a:cubicBezTo>
                <a:cubicBezTo>
                  <a:pt x="1052" y="10740"/>
                  <a:pt x="1125" y="10569"/>
                  <a:pt x="1125" y="10537"/>
                </a:cubicBezTo>
                <a:cubicBezTo>
                  <a:pt x="1125" y="10445"/>
                  <a:pt x="2119" y="9287"/>
                  <a:pt x="2288" y="9182"/>
                </a:cubicBezTo>
                <a:cubicBezTo>
                  <a:pt x="3276" y="8569"/>
                  <a:pt x="3666" y="8419"/>
                  <a:pt x="4456" y="8343"/>
                </a:cubicBezTo>
                <a:close/>
                <a:moveTo>
                  <a:pt x="6209" y="10616"/>
                </a:moveTo>
                <a:cubicBezTo>
                  <a:pt x="6089" y="10611"/>
                  <a:pt x="5959" y="10637"/>
                  <a:pt x="5827" y="10698"/>
                </a:cubicBezTo>
                <a:cubicBezTo>
                  <a:pt x="5604" y="10802"/>
                  <a:pt x="5401" y="11119"/>
                  <a:pt x="5401" y="11364"/>
                </a:cubicBezTo>
                <a:cubicBezTo>
                  <a:pt x="5401" y="11509"/>
                  <a:pt x="5147" y="11738"/>
                  <a:pt x="4935" y="11784"/>
                </a:cubicBezTo>
                <a:cubicBezTo>
                  <a:pt x="4826" y="11808"/>
                  <a:pt x="4606" y="11903"/>
                  <a:pt x="4447" y="11993"/>
                </a:cubicBezTo>
                <a:cubicBezTo>
                  <a:pt x="4288" y="12084"/>
                  <a:pt x="4158" y="12151"/>
                  <a:pt x="4158" y="12143"/>
                </a:cubicBezTo>
                <a:cubicBezTo>
                  <a:pt x="4158" y="12094"/>
                  <a:pt x="3752" y="12269"/>
                  <a:pt x="3392" y="12474"/>
                </a:cubicBezTo>
                <a:cubicBezTo>
                  <a:pt x="3228" y="12567"/>
                  <a:pt x="3187" y="12569"/>
                  <a:pt x="3074" y="12486"/>
                </a:cubicBezTo>
                <a:cubicBezTo>
                  <a:pt x="2827" y="12304"/>
                  <a:pt x="2622" y="12201"/>
                  <a:pt x="2466" y="12181"/>
                </a:cubicBezTo>
                <a:cubicBezTo>
                  <a:pt x="2284" y="12157"/>
                  <a:pt x="1863" y="12336"/>
                  <a:pt x="1906" y="12418"/>
                </a:cubicBezTo>
                <a:cubicBezTo>
                  <a:pt x="1923" y="12449"/>
                  <a:pt x="1891" y="12503"/>
                  <a:pt x="1836" y="12539"/>
                </a:cubicBezTo>
                <a:cubicBezTo>
                  <a:pt x="1711" y="12620"/>
                  <a:pt x="1692" y="13317"/>
                  <a:pt x="1807" y="13568"/>
                </a:cubicBezTo>
                <a:cubicBezTo>
                  <a:pt x="1974" y="13932"/>
                  <a:pt x="2620" y="13994"/>
                  <a:pt x="2975" y="13681"/>
                </a:cubicBezTo>
                <a:lnTo>
                  <a:pt x="3177" y="13502"/>
                </a:lnTo>
                <a:lnTo>
                  <a:pt x="3517" y="13665"/>
                </a:lnTo>
                <a:cubicBezTo>
                  <a:pt x="3706" y="13755"/>
                  <a:pt x="3873" y="13813"/>
                  <a:pt x="3889" y="13795"/>
                </a:cubicBezTo>
                <a:cubicBezTo>
                  <a:pt x="3905" y="13777"/>
                  <a:pt x="3949" y="13793"/>
                  <a:pt x="3988" y="13831"/>
                </a:cubicBezTo>
                <a:cubicBezTo>
                  <a:pt x="4028" y="13869"/>
                  <a:pt x="4119" y="13912"/>
                  <a:pt x="4190" y="13928"/>
                </a:cubicBezTo>
                <a:cubicBezTo>
                  <a:pt x="4445" y="13985"/>
                  <a:pt x="5143" y="14323"/>
                  <a:pt x="5254" y="14442"/>
                </a:cubicBezTo>
                <a:cubicBezTo>
                  <a:pt x="5316" y="14509"/>
                  <a:pt x="5407" y="14723"/>
                  <a:pt x="5458" y="14919"/>
                </a:cubicBezTo>
                <a:cubicBezTo>
                  <a:pt x="5508" y="15114"/>
                  <a:pt x="5580" y="15273"/>
                  <a:pt x="5617" y="15273"/>
                </a:cubicBezTo>
                <a:cubicBezTo>
                  <a:pt x="5654" y="15273"/>
                  <a:pt x="5716" y="15311"/>
                  <a:pt x="5756" y="15357"/>
                </a:cubicBezTo>
                <a:cubicBezTo>
                  <a:pt x="5797" y="15405"/>
                  <a:pt x="5973" y="15441"/>
                  <a:pt x="6161" y="15441"/>
                </a:cubicBezTo>
                <a:cubicBezTo>
                  <a:pt x="6469" y="15441"/>
                  <a:pt x="6509" y="15423"/>
                  <a:pt x="6704" y="15190"/>
                </a:cubicBezTo>
                <a:cubicBezTo>
                  <a:pt x="6903" y="14952"/>
                  <a:pt x="6913" y="14918"/>
                  <a:pt x="6889" y="14580"/>
                </a:cubicBezTo>
                <a:cubicBezTo>
                  <a:pt x="6869" y="14292"/>
                  <a:pt x="6830" y="14182"/>
                  <a:pt x="6687" y="14016"/>
                </a:cubicBezTo>
                <a:cubicBezTo>
                  <a:pt x="6535" y="13839"/>
                  <a:pt x="6466" y="13808"/>
                  <a:pt x="6201" y="13805"/>
                </a:cubicBezTo>
                <a:cubicBezTo>
                  <a:pt x="6008" y="13802"/>
                  <a:pt x="5837" y="13842"/>
                  <a:pt x="5747" y="13910"/>
                </a:cubicBezTo>
                <a:cubicBezTo>
                  <a:pt x="5478" y="14114"/>
                  <a:pt x="5203" y="14072"/>
                  <a:pt x="4506" y="13725"/>
                </a:cubicBezTo>
                <a:cubicBezTo>
                  <a:pt x="4055" y="13501"/>
                  <a:pt x="3873" y="13422"/>
                  <a:pt x="3750" y="13396"/>
                </a:cubicBezTo>
                <a:cubicBezTo>
                  <a:pt x="3614" y="13367"/>
                  <a:pt x="3262" y="13096"/>
                  <a:pt x="3262" y="13020"/>
                </a:cubicBezTo>
                <a:cubicBezTo>
                  <a:pt x="3262" y="12996"/>
                  <a:pt x="3328" y="12905"/>
                  <a:pt x="3408" y="12818"/>
                </a:cubicBezTo>
                <a:cubicBezTo>
                  <a:pt x="3487" y="12731"/>
                  <a:pt x="3552" y="12683"/>
                  <a:pt x="3552" y="12709"/>
                </a:cubicBezTo>
                <a:cubicBezTo>
                  <a:pt x="3552" y="12734"/>
                  <a:pt x="3616" y="12705"/>
                  <a:pt x="3696" y="12645"/>
                </a:cubicBezTo>
                <a:cubicBezTo>
                  <a:pt x="3775" y="12584"/>
                  <a:pt x="3841" y="12554"/>
                  <a:pt x="3841" y="12579"/>
                </a:cubicBezTo>
                <a:cubicBezTo>
                  <a:pt x="3841" y="12604"/>
                  <a:pt x="3899" y="12577"/>
                  <a:pt x="3970" y="12519"/>
                </a:cubicBezTo>
                <a:cubicBezTo>
                  <a:pt x="4040" y="12462"/>
                  <a:pt x="4150" y="12416"/>
                  <a:pt x="4216" y="12416"/>
                </a:cubicBezTo>
                <a:cubicBezTo>
                  <a:pt x="4282" y="12416"/>
                  <a:pt x="4440" y="12355"/>
                  <a:pt x="4565" y="12280"/>
                </a:cubicBezTo>
                <a:cubicBezTo>
                  <a:pt x="4691" y="12205"/>
                  <a:pt x="4852" y="12132"/>
                  <a:pt x="4923" y="12117"/>
                </a:cubicBezTo>
                <a:cubicBezTo>
                  <a:pt x="4994" y="12102"/>
                  <a:pt x="5079" y="12069"/>
                  <a:pt x="5112" y="12045"/>
                </a:cubicBezTo>
                <a:cubicBezTo>
                  <a:pt x="5261" y="11938"/>
                  <a:pt x="5489" y="11946"/>
                  <a:pt x="5629" y="12061"/>
                </a:cubicBezTo>
                <a:cubicBezTo>
                  <a:pt x="5984" y="12354"/>
                  <a:pt x="6061" y="12372"/>
                  <a:pt x="6382" y="12248"/>
                </a:cubicBezTo>
                <a:cubicBezTo>
                  <a:pt x="6773" y="12098"/>
                  <a:pt x="6920" y="11846"/>
                  <a:pt x="6886" y="11388"/>
                </a:cubicBezTo>
                <a:cubicBezTo>
                  <a:pt x="6851" y="10925"/>
                  <a:pt x="6570" y="10631"/>
                  <a:pt x="6209" y="10616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45" name="DEMO"/>
          <p:cNvSpPr txBox="1"/>
          <p:nvPr/>
        </p:nvSpPr>
        <p:spPr>
          <a:xfrm>
            <a:off x="5504942" y="6959599"/>
            <a:ext cx="1994917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DEMO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Bruce Robertson, 2009"/>
          <p:cNvSpPr txBox="1"/>
          <p:nvPr/>
        </p:nvSpPr>
        <p:spPr>
          <a:xfrm>
            <a:off x="793038" y="2887292"/>
            <a:ext cx="4949151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Bruce Robertson, 2009</a:t>
            </a:r>
          </a:p>
        </p:txBody>
      </p:sp>
      <p:sp>
        <p:nvSpPr>
          <p:cNvPr id="148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sp>
        <p:nvSpPr>
          <p:cNvPr id="149" name="Founder"/>
          <p:cNvSpPr txBox="1"/>
          <p:nvPr/>
        </p:nvSpPr>
        <p:spPr>
          <a:xfrm>
            <a:off x="793038" y="2371896"/>
            <a:ext cx="447066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Founder</a:t>
            </a:r>
          </a:p>
        </p:txBody>
      </p:sp>
      <p:sp>
        <p:nvSpPr>
          <p:cNvPr id="150" name="Virtual List table"/>
          <p:cNvSpPr txBox="1"/>
          <p:nvPr>
            <p:ph type="title"/>
          </p:nvPr>
        </p:nvSpPr>
        <p:spPr>
          <a:xfrm>
            <a:off x="738135" y="562149"/>
            <a:ext cx="11099801" cy="1542702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Virtual List table</a:t>
            </a:r>
          </a:p>
        </p:txBody>
      </p:sp>
      <p:sp>
        <p:nvSpPr>
          <p:cNvPr id="151" name="Reçete"/>
          <p:cNvSpPr txBox="1"/>
          <p:nvPr/>
        </p:nvSpPr>
        <p:spPr>
          <a:xfrm>
            <a:off x="793038" y="6286151"/>
            <a:ext cx="4774003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Reçete</a:t>
            </a:r>
          </a:p>
        </p:txBody>
      </p:sp>
      <p:sp>
        <p:nvSpPr>
          <p:cNvPr id="152" name="$$GlobalVariable…"/>
          <p:cNvSpPr txBox="1"/>
          <p:nvPr/>
        </p:nvSpPr>
        <p:spPr>
          <a:xfrm>
            <a:off x="793038" y="6776845"/>
            <a:ext cx="4774003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$$GlobalVariable 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Serial field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Unstored Calculation Fields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List View Layout</a:t>
            </a:r>
          </a:p>
        </p:txBody>
      </p:sp>
      <p:pic>
        <p:nvPicPr>
          <p:cNvPr id="153" name="Screen Shot 2018-03-13 at 04.42.21.png" descr="Screen Shot 2018-03-13 at 04.42.2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82289" y="2608722"/>
            <a:ext cx="6095720" cy="4536156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İhtiyaç"/>
          <p:cNvSpPr txBox="1"/>
          <p:nvPr/>
        </p:nvSpPr>
        <p:spPr>
          <a:xfrm>
            <a:off x="793038" y="3735701"/>
            <a:ext cx="447066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İhtiyaç</a:t>
            </a:r>
          </a:p>
        </p:txBody>
      </p:sp>
      <p:sp>
        <p:nvSpPr>
          <p:cNvPr id="155" name="Subsummary Report yetersizlikleri.…"/>
          <p:cNvSpPr txBox="1"/>
          <p:nvPr/>
        </p:nvSpPr>
        <p:spPr>
          <a:xfrm>
            <a:off x="793038" y="4239898"/>
            <a:ext cx="5633451" cy="177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Subsummary Report yetersizlikleri.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Rapor Datasında manipülasyon.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Çok kullanıcı desteği.</a:t>
            </a:r>
          </a:p>
          <a:p>
            <a:pPr marL="228600" indent="-228600" algn="l">
              <a:buSzPct val="100000"/>
              <a:buChar char="-"/>
              <a:defRPr b="0">
                <a:solidFill>
                  <a:srgbClr val="A9A9A9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Performans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100985" y="2509244"/>
            <a:ext cx="6870701" cy="911860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pic>
        <p:nvPicPr>
          <p:cNvPr id="159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rcRect l="14919" t="21780" r="12508" b="31131"/>
          <a:stretch>
            <a:fillRect/>
          </a:stretch>
        </p:blipFill>
        <p:spPr>
          <a:xfrm>
            <a:off x="4009326" y="2542369"/>
            <a:ext cx="4986148" cy="4293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3" h="21559" fill="norm" stroke="1" extrusionOk="0">
                <a:moveTo>
                  <a:pt x="7274" y="7"/>
                </a:moveTo>
                <a:cubicBezTo>
                  <a:pt x="6958" y="100"/>
                  <a:pt x="6829" y="357"/>
                  <a:pt x="6562" y="1424"/>
                </a:cubicBezTo>
                <a:cubicBezTo>
                  <a:pt x="6423" y="1979"/>
                  <a:pt x="6277" y="2473"/>
                  <a:pt x="6238" y="2522"/>
                </a:cubicBezTo>
                <a:cubicBezTo>
                  <a:pt x="6165" y="2614"/>
                  <a:pt x="5811" y="2496"/>
                  <a:pt x="2886" y="1416"/>
                </a:cubicBezTo>
                <a:cubicBezTo>
                  <a:pt x="2344" y="1216"/>
                  <a:pt x="1832" y="1053"/>
                  <a:pt x="1747" y="1053"/>
                </a:cubicBezTo>
                <a:cubicBezTo>
                  <a:pt x="1485" y="1053"/>
                  <a:pt x="1195" y="1259"/>
                  <a:pt x="1089" y="1518"/>
                </a:cubicBezTo>
                <a:cubicBezTo>
                  <a:pt x="951" y="1856"/>
                  <a:pt x="975" y="1982"/>
                  <a:pt x="1930" y="5935"/>
                </a:cubicBezTo>
                <a:lnTo>
                  <a:pt x="2290" y="7420"/>
                </a:lnTo>
                <a:lnTo>
                  <a:pt x="2545" y="7312"/>
                </a:lnTo>
                <a:cubicBezTo>
                  <a:pt x="2685" y="7254"/>
                  <a:pt x="2800" y="7165"/>
                  <a:pt x="2800" y="7113"/>
                </a:cubicBezTo>
                <a:cubicBezTo>
                  <a:pt x="2800" y="7061"/>
                  <a:pt x="2749" y="6817"/>
                  <a:pt x="2687" y="6573"/>
                </a:cubicBezTo>
                <a:cubicBezTo>
                  <a:pt x="2625" y="6329"/>
                  <a:pt x="2497" y="5796"/>
                  <a:pt x="2404" y="5389"/>
                </a:cubicBezTo>
                <a:cubicBezTo>
                  <a:pt x="2312" y="4983"/>
                  <a:pt x="2090" y="4071"/>
                  <a:pt x="1911" y="3363"/>
                </a:cubicBezTo>
                <a:cubicBezTo>
                  <a:pt x="1564" y="1986"/>
                  <a:pt x="1544" y="1851"/>
                  <a:pt x="1666" y="1733"/>
                </a:cubicBezTo>
                <a:cubicBezTo>
                  <a:pt x="1755" y="1648"/>
                  <a:pt x="1767" y="1653"/>
                  <a:pt x="3783" y="2396"/>
                </a:cubicBezTo>
                <a:cubicBezTo>
                  <a:pt x="4466" y="2649"/>
                  <a:pt x="5285" y="2946"/>
                  <a:pt x="5603" y="3058"/>
                </a:cubicBezTo>
                <a:cubicBezTo>
                  <a:pt x="5921" y="3170"/>
                  <a:pt x="6437" y="3353"/>
                  <a:pt x="6749" y="3467"/>
                </a:cubicBezTo>
                <a:cubicBezTo>
                  <a:pt x="7267" y="3655"/>
                  <a:pt x="7333" y="3666"/>
                  <a:pt x="7506" y="3582"/>
                </a:cubicBezTo>
                <a:cubicBezTo>
                  <a:pt x="7642" y="3516"/>
                  <a:pt x="7721" y="3410"/>
                  <a:pt x="7792" y="3205"/>
                </a:cubicBezTo>
                <a:cubicBezTo>
                  <a:pt x="7875" y="2964"/>
                  <a:pt x="7908" y="2929"/>
                  <a:pt x="8018" y="2964"/>
                </a:cubicBezTo>
                <a:cubicBezTo>
                  <a:pt x="8088" y="2987"/>
                  <a:pt x="8965" y="3288"/>
                  <a:pt x="9966" y="3634"/>
                </a:cubicBezTo>
                <a:lnTo>
                  <a:pt x="11786" y="4264"/>
                </a:lnTo>
                <a:lnTo>
                  <a:pt x="11930" y="4740"/>
                </a:lnTo>
                <a:cubicBezTo>
                  <a:pt x="12010" y="5002"/>
                  <a:pt x="12103" y="5251"/>
                  <a:pt x="12137" y="5290"/>
                </a:cubicBezTo>
                <a:cubicBezTo>
                  <a:pt x="12172" y="5329"/>
                  <a:pt x="12612" y="5519"/>
                  <a:pt x="13115" y="5712"/>
                </a:cubicBezTo>
                <a:cubicBezTo>
                  <a:pt x="13849" y="5994"/>
                  <a:pt x="14052" y="6099"/>
                  <a:pt x="14144" y="6244"/>
                </a:cubicBezTo>
                <a:cubicBezTo>
                  <a:pt x="14257" y="6422"/>
                  <a:pt x="14720" y="8705"/>
                  <a:pt x="15196" y="11441"/>
                </a:cubicBezTo>
                <a:cubicBezTo>
                  <a:pt x="15360" y="12387"/>
                  <a:pt x="15737" y="14443"/>
                  <a:pt x="16175" y="16786"/>
                </a:cubicBezTo>
                <a:cubicBezTo>
                  <a:pt x="16640" y="19266"/>
                  <a:pt x="16853" y="20566"/>
                  <a:pt x="16804" y="20624"/>
                </a:cubicBezTo>
                <a:cubicBezTo>
                  <a:pt x="16744" y="20693"/>
                  <a:pt x="16345" y="20510"/>
                  <a:pt x="14560" y="19593"/>
                </a:cubicBezTo>
                <a:cubicBezTo>
                  <a:pt x="14020" y="19316"/>
                  <a:pt x="13057" y="18826"/>
                  <a:pt x="12422" y="18503"/>
                </a:cubicBezTo>
                <a:cubicBezTo>
                  <a:pt x="11786" y="18181"/>
                  <a:pt x="10764" y="17660"/>
                  <a:pt x="10151" y="17346"/>
                </a:cubicBezTo>
                <a:cubicBezTo>
                  <a:pt x="9363" y="16941"/>
                  <a:pt x="9016" y="16793"/>
                  <a:pt x="8966" y="16842"/>
                </a:cubicBezTo>
                <a:cubicBezTo>
                  <a:pt x="8928" y="16879"/>
                  <a:pt x="8850" y="17003"/>
                  <a:pt x="8793" y="17117"/>
                </a:cubicBezTo>
                <a:lnTo>
                  <a:pt x="8689" y="17322"/>
                </a:lnTo>
                <a:lnTo>
                  <a:pt x="9024" y="17497"/>
                </a:lnTo>
                <a:cubicBezTo>
                  <a:pt x="9209" y="17593"/>
                  <a:pt x="9451" y="17712"/>
                  <a:pt x="9562" y="17760"/>
                </a:cubicBezTo>
                <a:cubicBezTo>
                  <a:pt x="9673" y="17808"/>
                  <a:pt x="10330" y="18138"/>
                  <a:pt x="11023" y="18494"/>
                </a:cubicBezTo>
                <a:cubicBezTo>
                  <a:pt x="11715" y="18849"/>
                  <a:pt x="12293" y="19139"/>
                  <a:pt x="12307" y="19139"/>
                </a:cubicBezTo>
                <a:cubicBezTo>
                  <a:pt x="12321" y="19139"/>
                  <a:pt x="12807" y="19384"/>
                  <a:pt x="13387" y="19683"/>
                </a:cubicBezTo>
                <a:cubicBezTo>
                  <a:pt x="13968" y="19982"/>
                  <a:pt x="14559" y="20282"/>
                  <a:pt x="14703" y="20349"/>
                </a:cubicBezTo>
                <a:cubicBezTo>
                  <a:pt x="14846" y="20416"/>
                  <a:pt x="15445" y="20715"/>
                  <a:pt x="16033" y="21014"/>
                </a:cubicBezTo>
                <a:cubicBezTo>
                  <a:pt x="16633" y="21320"/>
                  <a:pt x="17184" y="21558"/>
                  <a:pt x="17288" y="21558"/>
                </a:cubicBezTo>
                <a:cubicBezTo>
                  <a:pt x="17473" y="21559"/>
                  <a:pt x="17473" y="21555"/>
                  <a:pt x="17643" y="20903"/>
                </a:cubicBezTo>
                <a:cubicBezTo>
                  <a:pt x="17736" y="20542"/>
                  <a:pt x="17920" y="19809"/>
                  <a:pt x="18050" y="19273"/>
                </a:cubicBezTo>
                <a:cubicBezTo>
                  <a:pt x="18181" y="18736"/>
                  <a:pt x="18487" y="17497"/>
                  <a:pt x="18730" y="16517"/>
                </a:cubicBezTo>
                <a:cubicBezTo>
                  <a:pt x="18973" y="15537"/>
                  <a:pt x="19230" y="14478"/>
                  <a:pt x="19300" y="14163"/>
                </a:cubicBezTo>
                <a:cubicBezTo>
                  <a:pt x="19424" y="13611"/>
                  <a:pt x="19768" y="12217"/>
                  <a:pt x="20934" y="7542"/>
                </a:cubicBezTo>
                <a:cubicBezTo>
                  <a:pt x="21531" y="5148"/>
                  <a:pt x="21598" y="4723"/>
                  <a:pt x="21441" y="4383"/>
                </a:cubicBezTo>
                <a:cubicBezTo>
                  <a:pt x="21302" y="4084"/>
                  <a:pt x="21129" y="3984"/>
                  <a:pt x="20309" y="3740"/>
                </a:cubicBezTo>
                <a:cubicBezTo>
                  <a:pt x="19277" y="3431"/>
                  <a:pt x="19328" y="3464"/>
                  <a:pt x="19328" y="3102"/>
                </a:cubicBezTo>
                <a:cubicBezTo>
                  <a:pt x="19328" y="2764"/>
                  <a:pt x="19209" y="2437"/>
                  <a:pt x="19052" y="2341"/>
                </a:cubicBezTo>
                <a:cubicBezTo>
                  <a:pt x="18997" y="2307"/>
                  <a:pt x="18641" y="2185"/>
                  <a:pt x="18259" y="2072"/>
                </a:cubicBezTo>
                <a:cubicBezTo>
                  <a:pt x="17878" y="1959"/>
                  <a:pt x="17056" y="1714"/>
                  <a:pt x="16434" y="1528"/>
                </a:cubicBezTo>
                <a:cubicBezTo>
                  <a:pt x="15811" y="1341"/>
                  <a:pt x="15219" y="1189"/>
                  <a:pt x="15120" y="1189"/>
                </a:cubicBezTo>
                <a:cubicBezTo>
                  <a:pt x="14849" y="1189"/>
                  <a:pt x="14675" y="1308"/>
                  <a:pt x="14473" y="1635"/>
                </a:cubicBezTo>
                <a:cubicBezTo>
                  <a:pt x="14254" y="1991"/>
                  <a:pt x="14388" y="2001"/>
                  <a:pt x="12624" y="1480"/>
                </a:cubicBezTo>
                <a:cubicBezTo>
                  <a:pt x="7974" y="105"/>
                  <a:pt x="7439" y="-41"/>
                  <a:pt x="7274" y="7"/>
                </a:cubicBezTo>
                <a:close/>
                <a:moveTo>
                  <a:pt x="7410" y="669"/>
                </a:moveTo>
                <a:cubicBezTo>
                  <a:pt x="7496" y="630"/>
                  <a:pt x="7926" y="751"/>
                  <a:pt x="13338" y="2339"/>
                </a:cubicBezTo>
                <a:cubicBezTo>
                  <a:pt x="14414" y="2654"/>
                  <a:pt x="14478" y="2646"/>
                  <a:pt x="14877" y="2127"/>
                </a:cubicBezTo>
                <a:lnTo>
                  <a:pt x="15138" y="1791"/>
                </a:lnTo>
                <a:lnTo>
                  <a:pt x="15687" y="1954"/>
                </a:lnTo>
                <a:cubicBezTo>
                  <a:pt x="15989" y="2045"/>
                  <a:pt x="16755" y="2276"/>
                  <a:pt x="17391" y="2466"/>
                </a:cubicBezTo>
                <a:cubicBezTo>
                  <a:pt x="18027" y="2656"/>
                  <a:pt x="18589" y="2856"/>
                  <a:pt x="18641" y="2911"/>
                </a:cubicBezTo>
                <a:cubicBezTo>
                  <a:pt x="18695" y="2967"/>
                  <a:pt x="18748" y="3157"/>
                  <a:pt x="18764" y="3355"/>
                </a:cubicBezTo>
                <a:cubicBezTo>
                  <a:pt x="18804" y="3839"/>
                  <a:pt x="18997" y="4032"/>
                  <a:pt x="19596" y="4180"/>
                </a:cubicBezTo>
                <a:cubicBezTo>
                  <a:pt x="20317" y="4358"/>
                  <a:pt x="20809" y="4546"/>
                  <a:pt x="20918" y="4686"/>
                </a:cubicBezTo>
                <a:cubicBezTo>
                  <a:pt x="21013" y="4807"/>
                  <a:pt x="21014" y="4840"/>
                  <a:pt x="20929" y="5170"/>
                </a:cubicBezTo>
                <a:cubicBezTo>
                  <a:pt x="20794" y="5692"/>
                  <a:pt x="20535" y="6741"/>
                  <a:pt x="20108" y="8482"/>
                </a:cubicBezTo>
                <a:cubicBezTo>
                  <a:pt x="19900" y="9333"/>
                  <a:pt x="19713" y="10075"/>
                  <a:pt x="19692" y="10130"/>
                </a:cubicBezTo>
                <a:cubicBezTo>
                  <a:pt x="19672" y="10186"/>
                  <a:pt x="19660" y="10253"/>
                  <a:pt x="19665" y="10280"/>
                </a:cubicBezTo>
                <a:cubicBezTo>
                  <a:pt x="19670" y="10306"/>
                  <a:pt x="19643" y="10412"/>
                  <a:pt x="19607" y="10515"/>
                </a:cubicBezTo>
                <a:cubicBezTo>
                  <a:pt x="19570" y="10618"/>
                  <a:pt x="19534" y="10731"/>
                  <a:pt x="19526" y="10768"/>
                </a:cubicBezTo>
                <a:cubicBezTo>
                  <a:pt x="19518" y="10805"/>
                  <a:pt x="19482" y="10972"/>
                  <a:pt x="19446" y="11138"/>
                </a:cubicBezTo>
                <a:cubicBezTo>
                  <a:pt x="19409" y="11305"/>
                  <a:pt x="19355" y="11555"/>
                  <a:pt x="19324" y="11694"/>
                </a:cubicBezTo>
                <a:cubicBezTo>
                  <a:pt x="19294" y="11834"/>
                  <a:pt x="19189" y="12259"/>
                  <a:pt x="19093" y="12637"/>
                </a:cubicBezTo>
                <a:cubicBezTo>
                  <a:pt x="18997" y="13015"/>
                  <a:pt x="18904" y="13399"/>
                  <a:pt x="18888" y="13490"/>
                </a:cubicBezTo>
                <a:cubicBezTo>
                  <a:pt x="18871" y="13581"/>
                  <a:pt x="18831" y="13693"/>
                  <a:pt x="18799" y="13739"/>
                </a:cubicBezTo>
                <a:cubicBezTo>
                  <a:pt x="18766" y="13785"/>
                  <a:pt x="18754" y="13848"/>
                  <a:pt x="18771" y="13880"/>
                </a:cubicBezTo>
                <a:cubicBezTo>
                  <a:pt x="18788" y="13912"/>
                  <a:pt x="18766" y="14017"/>
                  <a:pt x="18723" y="14114"/>
                </a:cubicBezTo>
                <a:cubicBezTo>
                  <a:pt x="18680" y="14210"/>
                  <a:pt x="18660" y="14305"/>
                  <a:pt x="18677" y="14325"/>
                </a:cubicBezTo>
                <a:cubicBezTo>
                  <a:pt x="18694" y="14345"/>
                  <a:pt x="18676" y="14408"/>
                  <a:pt x="18636" y="14464"/>
                </a:cubicBezTo>
                <a:cubicBezTo>
                  <a:pt x="18596" y="14521"/>
                  <a:pt x="18581" y="14568"/>
                  <a:pt x="18605" y="14568"/>
                </a:cubicBezTo>
                <a:cubicBezTo>
                  <a:pt x="18629" y="14568"/>
                  <a:pt x="18620" y="14606"/>
                  <a:pt x="18584" y="14656"/>
                </a:cubicBezTo>
                <a:cubicBezTo>
                  <a:pt x="18549" y="14705"/>
                  <a:pt x="18510" y="14819"/>
                  <a:pt x="18495" y="14909"/>
                </a:cubicBezTo>
                <a:cubicBezTo>
                  <a:pt x="18481" y="14998"/>
                  <a:pt x="18463" y="15087"/>
                  <a:pt x="18456" y="15106"/>
                </a:cubicBezTo>
                <a:cubicBezTo>
                  <a:pt x="18449" y="15124"/>
                  <a:pt x="18439" y="15169"/>
                  <a:pt x="18434" y="15206"/>
                </a:cubicBezTo>
                <a:cubicBezTo>
                  <a:pt x="18397" y="15487"/>
                  <a:pt x="18327" y="15820"/>
                  <a:pt x="18273" y="15969"/>
                </a:cubicBezTo>
                <a:cubicBezTo>
                  <a:pt x="18238" y="16066"/>
                  <a:pt x="18203" y="16218"/>
                  <a:pt x="18194" y="16304"/>
                </a:cubicBezTo>
                <a:cubicBezTo>
                  <a:pt x="18178" y="16465"/>
                  <a:pt x="18030" y="16977"/>
                  <a:pt x="17927" y="17232"/>
                </a:cubicBezTo>
                <a:cubicBezTo>
                  <a:pt x="17895" y="17312"/>
                  <a:pt x="17885" y="17407"/>
                  <a:pt x="17903" y="17441"/>
                </a:cubicBezTo>
                <a:cubicBezTo>
                  <a:pt x="17921" y="17476"/>
                  <a:pt x="17883" y="17619"/>
                  <a:pt x="17819" y="17758"/>
                </a:cubicBezTo>
                <a:cubicBezTo>
                  <a:pt x="17755" y="17898"/>
                  <a:pt x="17715" y="18053"/>
                  <a:pt x="17732" y="18103"/>
                </a:cubicBezTo>
                <a:cubicBezTo>
                  <a:pt x="17748" y="18153"/>
                  <a:pt x="17736" y="18211"/>
                  <a:pt x="17706" y="18232"/>
                </a:cubicBezTo>
                <a:cubicBezTo>
                  <a:pt x="17676" y="18254"/>
                  <a:pt x="17651" y="18328"/>
                  <a:pt x="17651" y="18394"/>
                </a:cubicBezTo>
                <a:cubicBezTo>
                  <a:pt x="17651" y="18460"/>
                  <a:pt x="17610" y="18609"/>
                  <a:pt x="17561" y="18725"/>
                </a:cubicBezTo>
                <a:cubicBezTo>
                  <a:pt x="17511" y="18841"/>
                  <a:pt x="17485" y="18961"/>
                  <a:pt x="17502" y="18994"/>
                </a:cubicBezTo>
                <a:cubicBezTo>
                  <a:pt x="17520" y="19026"/>
                  <a:pt x="17484" y="19106"/>
                  <a:pt x="17424" y="19169"/>
                </a:cubicBezTo>
                <a:cubicBezTo>
                  <a:pt x="17319" y="19279"/>
                  <a:pt x="17310" y="19277"/>
                  <a:pt x="17242" y="19129"/>
                </a:cubicBezTo>
                <a:cubicBezTo>
                  <a:pt x="17203" y="19044"/>
                  <a:pt x="17163" y="18870"/>
                  <a:pt x="17153" y="18743"/>
                </a:cubicBezTo>
                <a:cubicBezTo>
                  <a:pt x="17143" y="18616"/>
                  <a:pt x="17110" y="18483"/>
                  <a:pt x="17079" y="18448"/>
                </a:cubicBezTo>
                <a:cubicBezTo>
                  <a:pt x="17049" y="18412"/>
                  <a:pt x="17038" y="18343"/>
                  <a:pt x="17054" y="18296"/>
                </a:cubicBezTo>
                <a:cubicBezTo>
                  <a:pt x="17069" y="18249"/>
                  <a:pt x="17056" y="18193"/>
                  <a:pt x="17025" y="18171"/>
                </a:cubicBezTo>
                <a:cubicBezTo>
                  <a:pt x="16994" y="18148"/>
                  <a:pt x="16981" y="18073"/>
                  <a:pt x="16997" y="18003"/>
                </a:cubicBezTo>
                <a:cubicBezTo>
                  <a:pt x="17013" y="17934"/>
                  <a:pt x="16999" y="17858"/>
                  <a:pt x="16966" y="17834"/>
                </a:cubicBezTo>
                <a:cubicBezTo>
                  <a:pt x="16933" y="17810"/>
                  <a:pt x="16919" y="17749"/>
                  <a:pt x="16935" y="17698"/>
                </a:cubicBezTo>
                <a:cubicBezTo>
                  <a:pt x="16952" y="17648"/>
                  <a:pt x="16941" y="17587"/>
                  <a:pt x="16910" y="17565"/>
                </a:cubicBezTo>
                <a:cubicBezTo>
                  <a:pt x="16879" y="17543"/>
                  <a:pt x="16867" y="17467"/>
                  <a:pt x="16882" y="17398"/>
                </a:cubicBezTo>
                <a:cubicBezTo>
                  <a:pt x="16898" y="17328"/>
                  <a:pt x="16883" y="17252"/>
                  <a:pt x="16850" y="17228"/>
                </a:cubicBezTo>
                <a:cubicBezTo>
                  <a:pt x="16817" y="17204"/>
                  <a:pt x="16804" y="17143"/>
                  <a:pt x="16821" y="17093"/>
                </a:cubicBezTo>
                <a:cubicBezTo>
                  <a:pt x="16837" y="17042"/>
                  <a:pt x="16824" y="16983"/>
                  <a:pt x="16793" y="16961"/>
                </a:cubicBezTo>
                <a:cubicBezTo>
                  <a:pt x="16762" y="16939"/>
                  <a:pt x="16751" y="16860"/>
                  <a:pt x="16768" y="16786"/>
                </a:cubicBezTo>
                <a:cubicBezTo>
                  <a:pt x="16784" y="16712"/>
                  <a:pt x="16773" y="16613"/>
                  <a:pt x="16742" y="16567"/>
                </a:cubicBezTo>
                <a:cubicBezTo>
                  <a:pt x="16711" y="16521"/>
                  <a:pt x="16670" y="16377"/>
                  <a:pt x="16650" y="16248"/>
                </a:cubicBezTo>
                <a:cubicBezTo>
                  <a:pt x="16629" y="16118"/>
                  <a:pt x="16590" y="15891"/>
                  <a:pt x="16562" y="15744"/>
                </a:cubicBezTo>
                <a:cubicBezTo>
                  <a:pt x="16131" y="13466"/>
                  <a:pt x="16016" y="12830"/>
                  <a:pt x="16009" y="12651"/>
                </a:cubicBezTo>
                <a:cubicBezTo>
                  <a:pt x="16006" y="12577"/>
                  <a:pt x="15986" y="12483"/>
                  <a:pt x="15963" y="12442"/>
                </a:cubicBezTo>
                <a:cubicBezTo>
                  <a:pt x="15940" y="12401"/>
                  <a:pt x="15910" y="12258"/>
                  <a:pt x="15896" y="12125"/>
                </a:cubicBezTo>
                <a:cubicBezTo>
                  <a:pt x="15882" y="11992"/>
                  <a:pt x="15854" y="11852"/>
                  <a:pt x="15834" y="11816"/>
                </a:cubicBezTo>
                <a:cubicBezTo>
                  <a:pt x="15815" y="11780"/>
                  <a:pt x="15796" y="11642"/>
                  <a:pt x="15792" y="11509"/>
                </a:cubicBezTo>
                <a:cubicBezTo>
                  <a:pt x="15787" y="11376"/>
                  <a:pt x="15762" y="11251"/>
                  <a:pt x="15735" y="11232"/>
                </a:cubicBezTo>
                <a:cubicBezTo>
                  <a:pt x="15709" y="11213"/>
                  <a:pt x="15687" y="11077"/>
                  <a:pt x="15687" y="10929"/>
                </a:cubicBezTo>
                <a:cubicBezTo>
                  <a:pt x="15687" y="10781"/>
                  <a:pt x="15663" y="10604"/>
                  <a:pt x="15632" y="10539"/>
                </a:cubicBezTo>
                <a:cubicBezTo>
                  <a:pt x="15602" y="10473"/>
                  <a:pt x="15565" y="10347"/>
                  <a:pt x="15550" y="10258"/>
                </a:cubicBezTo>
                <a:cubicBezTo>
                  <a:pt x="15535" y="10169"/>
                  <a:pt x="15390" y="9370"/>
                  <a:pt x="15227" y="8482"/>
                </a:cubicBezTo>
                <a:cubicBezTo>
                  <a:pt x="15064" y="7595"/>
                  <a:pt x="14920" y="6786"/>
                  <a:pt x="14908" y="6687"/>
                </a:cubicBezTo>
                <a:cubicBezTo>
                  <a:pt x="14896" y="6587"/>
                  <a:pt x="14815" y="6321"/>
                  <a:pt x="14728" y="6095"/>
                </a:cubicBezTo>
                <a:cubicBezTo>
                  <a:pt x="14540" y="5606"/>
                  <a:pt x="14480" y="5563"/>
                  <a:pt x="13405" y="5156"/>
                </a:cubicBezTo>
                <a:cubicBezTo>
                  <a:pt x="12625" y="4862"/>
                  <a:pt x="12451" y="4750"/>
                  <a:pt x="12451" y="4539"/>
                </a:cubicBezTo>
                <a:cubicBezTo>
                  <a:pt x="12451" y="4311"/>
                  <a:pt x="12207" y="3807"/>
                  <a:pt x="12054" y="3716"/>
                </a:cubicBezTo>
                <a:cubicBezTo>
                  <a:pt x="11903" y="3627"/>
                  <a:pt x="10671" y="3184"/>
                  <a:pt x="10226" y="3060"/>
                </a:cubicBezTo>
                <a:cubicBezTo>
                  <a:pt x="10099" y="3025"/>
                  <a:pt x="9560" y="2845"/>
                  <a:pt x="9028" y="2659"/>
                </a:cubicBezTo>
                <a:cubicBezTo>
                  <a:pt x="8114" y="2341"/>
                  <a:pt x="7689" y="2255"/>
                  <a:pt x="7543" y="2361"/>
                </a:cubicBezTo>
                <a:cubicBezTo>
                  <a:pt x="7508" y="2386"/>
                  <a:pt x="7427" y="2526"/>
                  <a:pt x="7363" y="2671"/>
                </a:cubicBezTo>
                <a:cubicBezTo>
                  <a:pt x="7234" y="2967"/>
                  <a:pt x="7094" y="3010"/>
                  <a:pt x="6934" y="2803"/>
                </a:cubicBezTo>
                <a:cubicBezTo>
                  <a:pt x="6834" y="2675"/>
                  <a:pt x="6840" y="2637"/>
                  <a:pt x="7083" y="1687"/>
                </a:cubicBezTo>
                <a:cubicBezTo>
                  <a:pt x="7221" y="1145"/>
                  <a:pt x="7368" y="687"/>
                  <a:pt x="7410" y="669"/>
                </a:cubicBezTo>
                <a:close/>
                <a:moveTo>
                  <a:pt x="4649" y="7815"/>
                </a:moveTo>
                <a:cubicBezTo>
                  <a:pt x="3844" y="7819"/>
                  <a:pt x="3701" y="7838"/>
                  <a:pt x="3233" y="8004"/>
                </a:cubicBezTo>
                <a:cubicBezTo>
                  <a:pt x="2324" y="8326"/>
                  <a:pt x="1511" y="8973"/>
                  <a:pt x="915" y="9843"/>
                </a:cubicBezTo>
                <a:cubicBezTo>
                  <a:pt x="579" y="10333"/>
                  <a:pt x="390" y="10754"/>
                  <a:pt x="156" y="11535"/>
                </a:cubicBezTo>
                <a:cubicBezTo>
                  <a:pt x="20" y="11988"/>
                  <a:pt x="2" y="12149"/>
                  <a:pt x="0" y="12954"/>
                </a:cubicBezTo>
                <a:cubicBezTo>
                  <a:pt x="-2" y="14027"/>
                  <a:pt x="76" y="14427"/>
                  <a:pt x="470" y="15373"/>
                </a:cubicBezTo>
                <a:cubicBezTo>
                  <a:pt x="696" y="15918"/>
                  <a:pt x="813" y="16103"/>
                  <a:pt x="1262" y="16624"/>
                </a:cubicBezTo>
                <a:cubicBezTo>
                  <a:pt x="1992" y="17471"/>
                  <a:pt x="2688" y="17915"/>
                  <a:pt x="3668" y="18161"/>
                </a:cubicBezTo>
                <a:cubicBezTo>
                  <a:pt x="4171" y="18287"/>
                  <a:pt x="5181" y="18288"/>
                  <a:pt x="5685" y="18165"/>
                </a:cubicBezTo>
                <a:cubicBezTo>
                  <a:pt x="6670" y="17924"/>
                  <a:pt x="7433" y="17445"/>
                  <a:pt x="8125" y="16636"/>
                </a:cubicBezTo>
                <a:cubicBezTo>
                  <a:pt x="9541" y="14982"/>
                  <a:pt x="9803" y="12420"/>
                  <a:pt x="8769" y="10365"/>
                </a:cubicBezTo>
                <a:cubicBezTo>
                  <a:pt x="8456" y="9743"/>
                  <a:pt x="8149" y="9346"/>
                  <a:pt x="7622" y="8885"/>
                </a:cubicBezTo>
                <a:cubicBezTo>
                  <a:pt x="7136" y="8459"/>
                  <a:pt x="6554" y="8129"/>
                  <a:pt x="5951" y="7938"/>
                </a:cubicBezTo>
                <a:cubicBezTo>
                  <a:pt x="5630" y="7837"/>
                  <a:pt x="5359" y="7811"/>
                  <a:pt x="4649" y="7815"/>
                </a:cubicBezTo>
                <a:close/>
                <a:moveTo>
                  <a:pt x="4456" y="8343"/>
                </a:moveTo>
                <a:cubicBezTo>
                  <a:pt x="5169" y="8274"/>
                  <a:pt x="6123" y="8515"/>
                  <a:pt x="6627" y="8893"/>
                </a:cubicBezTo>
                <a:cubicBezTo>
                  <a:pt x="6746" y="8981"/>
                  <a:pt x="6858" y="9054"/>
                  <a:pt x="6877" y="9054"/>
                </a:cubicBezTo>
                <a:cubicBezTo>
                  <a:pt x="6896" y="9054"/>
                  <a:pt x="7028" y="9149"/>
                  <a:pt x="7172" y="9263"/>
                </a:cubicBezTo>
                <a:cubicBezTo>
                  <a:pt x="7715" y="9698"/>
                  <a:pt x="8380" y="10628"/>
                  <a:pt x="8536" y="11170"/>
                </a:cubicBezTo>
                <a:cubicBezTo>
                  <a:pt x="8569" y="11282"/>
                  <a:pt x="8615" y="11404"/>
                  <a:pt x="8639" y="11441"/>
                </a:cubicBezTo>
                <a:cubicBezTo>
                  <a:pt x="8905" y="11853"/>
                  <a:pt x="8922" y="14020"/>
                  <a:pt x="8663" y="14480"/>
                </a:cubicBezTo>
                <a:cubicBezTo>
                  <a:pt x="8615" y="14565"/>
                  <a:pt x="8591" y="14634"/>
                  <a:pt x="8608" y="14634"/>
                </a:cubicBezTo>
                <a:cubicBezTo>
                  <a:pt x="8626" y="14634"/>
                  <a:pt x="8609" y="14702"/>
                  <a:pt x="8569" y="14785"/>
                </a:cubicBezTo>
                <a:cubicBezTo>
                  <a:pt x="8529" y="14868"/>
                  <a:pt x="8494" y="14952"/>
                  <a:pt x="8492" y="14970"/>
                </a:cubicBezTo>
                <a:cubicBezTo>
                  <a:pt x="8490" y="14989"/>
                  <a:pt x="8412" y="15141"/>
                  <a:pt x="8319" y="15307"/>
                </a:cubicBezTo>
                <a:cubicBezTo>
                  <a:pt x="8226" y="15474"/>
                  <a:pt x="8149" y="15623"/>
                  <a:pt x="8148" y="15642"/>
                </a:cubicBezTo>
                <a:cubicBezTo>
                  <a:pt x="8143" y="15707"/>
                  <a:pt x="7346" y="16615"/>
                  <a:pt x="7226" y="16692"/>
                </a:cubicBezTo>
                <a:cubicBezTo>
                  <a:pt x="7160" y="16735"/>
                  <a:pt x="6897" y="16911"/>
                  <a:pt x="6643" y="17083"/>
                </a:cubicBezTo>
                <a:cubicBezTo>
                  <a:pt x="6388" y="17255"/>
                  <a:pt x="6116" y="17411"/>
                  <a:pt x="6036" y="17429"/>
                </a:cubicBezTo>
                <a:cubicBezTo>
                  <a:pt x="5957" y="17448"/>
                  <a:pt x="5775" y="17504"/>
                  <a:pt x="5632" y="17555"/>
                </a:cubicBezTo>
                <a:cubicBezTo>
                  <a:pt x="5300" y="17674"/>
                  <a:pt x="4491" y="17723"/>
                  <a:pt x="4043" y="17651"/>
                </a:cubicBezTo>
                <a:cubicBezTo>
                  <a:pt x="3675" y="17591"/>
                  <a:pt x="3536" y="17537"/>
                  <a:pt x="3036" y="17272"/>
                </a:cubicBezTo>
                <a:cubicBezTo>
                  <a:pt x="2864" y="17180"/>
                  <a:pt x="2694" y="17102"/>
                  <a:pt x="2660" y="17097"/>
                </a:cubicBezTo>
                <a:cubicBezTo>
                  <a:pt x="2626" y="17091"/>
                  <a:pt x="2512" y="16996"/>
                  <a:pt x="2406" y="16885"/>
                </a:cubicBezTo>
                <a:cubicBezTo>
                  <a:pt x="2300" y="16775"/>
                  <a:pt x="2157" y="16668"/>
                  <a:pt x="2088" y="16648"/>
                </a:cubicBezTo>
                <a:cubicBezTo>
                  <a:pt x="2019" y="16629"/>
                  <a:pt x="1939" y="16554"/>
                  <a:pt x="1911" y="16481"/>
                </a:cubicBezTo>
                <a:cubicBezTo>
                  <a:pt x="1883" y="16408"/>
                  <a:pt x="1747" y="16243"/>
                  <a:pt x="1608" y="16114"/>
                </a:cubicBezTo>
                <a:cubicBezTo>
                  <a:pt x="1469" y="15985"/>
                  <a:pt x="1357" y="15844"/>
                  <a:pt x="1357" y="15803"/>
                </a:cubicBezTo>
                <a:cubicBezTo>
                  <a:pt x="1357" y="15762"/>
                  <a:pt x="1288" y="15643"/>
                  <a:pt x="1204" y="15538"/>
                </a:cubicBezTo>
                <a:cubicBezTo>
                  <a:pt x="1120" y="15433"/>
                  <a:pt x="1015" y="15255"/>
                  <a:pt x="971" y="15142"/>
                </a:cubicBezTo>
                <a:cubicBezTo>
                  <a:pt x="927" y="15029"/>
                  <a:pt x="868" y="14892"/>
                  <a:pt x="839" y="14837"/>
                </a:cubicBezTo>
                <a:cubicBezTo>
                  <a:pt x="602" y="14378"/>
                  <a:pt x="456" y="13443"/>
                  <a:pt x="502" y="12689"/>
                </a:cubicBezTo>
                <a:cubicBezTo>
                  <a:pt x="535" y="12153"/>
                  <a:pt x="743" y="11355"/>
                  <a:pt x="963" y="10917"/>
                </a:cubicBezTo>
                <a:cubicBezTo>
                  <a:pt x="1052" y="10740"/>
                  <a:pt x="1125" y="10569"/>
                  <a:pt x="1125" y="10537"/>
                </a:cubicBezTo>
                <a:cubicBezTo>
                  <a:pt x="1125" y="10445"/>
                  <a:pt x="2119" y="9287"/>
                  <a:pt x="2288" y="9182"/>
                </a:cubicBezTo>
                <a:cubicBezTo>
                  <a:pt x="3276" y="8569"/>
                  <a:pt x="3666" y="8419"/>
                  <a:pt x="4456" y="8343"/>
                </a:cubicBezTo>
                <a:close/>
                <a:moveTo>
                  <a:pt x="6209" y="10616"/>
                </a:moveTo>
                <a:cubicBezTo>
                  <a:pt x="6089" y="10611"/>
                  <a:pt x="5959" y="10637"/>
                  <a:pt x="5827" y="10698"/>
                </a:cubicBezTo>
                <a:cubicBezTo>
                  <a:pt x="5604" y="10802"/>
                  <a:pt x="5401" y="11119"/>
                  <a:pt x="5401" y="11364"/>
                </a:cubicBezTo>
                <a:cubicBezTo>
                  <a:pt x="5401" y="11509"/>
                  <a:pt x="5147" y="11738"/>
                  <a:pt x="4935" y="11784"/>
                </a:cubicBezTo>
                <a:cubicBezTo>
                  <a:pt x="4826" y="11808"/>
                  <a:pt x="4606" y="11903"/>
                  <a:pt x="4447" y="11993"/>
                </a:cubicBezTo>
                <a:cubicBezTo>
                  <a:pt x="4288" y="12084"/>
                  <a:pt x="4158" y="12151"/>
                  <a:pt x="4158" y="12143"/>
                </a:cubicBezTo>
                <a:cubicBezTo>
                  <a:pt x="4158" y="12094"/>
                  <a:pt x="3752" y="12269"/>
                  <a:pt x="3392" y="12474"/>
                </a:cubicBezTo>
                <a:cubicBezTo>
                  <a:pt x="3228" y="12567"/>
                  <a:pt x="3187" y="12569"/>
                  <a:pt x="3074" y="12486"/>
                </a:cubicBezTo>
                <a:cubicBezTo>
                  <a:pt x="2827" y="12304"/>
                  <a:pt x="2622" y="12201"/>
                  <a:pt x="2466" y="12181"/>
                </a:cubicBezTo>
                <a:cubicBezTo>
                  <a:pt x="2284" y="12157"/>
                  <a:pt x="1863" y="12336"/>
                  <a:pt x="1906" y="12418"/>
                </a:cubicBezTo>
                <a:cubicBezTo>
                  <a:pt x="1923" y="12449"/>
                  <a:pt x="1891" y="12503"/>
                  <a:pt x="1836" y="12539"/>
                </a:cubicBezTo>
                <a:cubicBezTo>
                  <a:pt x="1711" y="12620"/>
                  <a:pt x="1692" y="13317"/>
                  <a:pt x="1807" y="13568"/>
                </a:cubicBezTo>
                <a:cubicBezTo>
                  <a:pt x="1974" y="13932"/>
                  <a:pt x="2620" y="13994"/>
                  <a:pt x="2975" y="13681"/>
                </a:cubicBezTo>
                <a:lnTo>
                  <a:pt x="3177" y="13502"/>
                </a:lnTo>
                <a:lnTo>
                  <a:pt x="3517" y="13665"/>
                </a:lnTo>
                <a:cubicBezTo>
                  <a:pt x="3706" y="13755"/>
                  <a:pt x="3873" y="13813"/>
                  <a:pt x="3889" y="13795"/>
                </a:cubicBezTo>
                <a:cubicBezTo>
                  <a:pt x="3905" y="13777"/>
                  <a:pt x="3949" y="13793"/>
                  <a:pt x="3988" y="13831"/>
                </a:cubicBezTo>
                <a:cubicBezTo>
                  <a:pt x="4028" y="13869"/>
                  <a:pt x="4119" y="13912"/>
                  <a:pt x="4190" y="13928"/>
                </a:cubicBezTo>
                <a:cubicBezTo>
                  <a:pt x="4445" y="13985"/>
                  <a:pt x="5143" y="14323"/>
                  <a:pt x="5254" y="14442"/>
                </a:cubicBezTo>
                <a:cubicBezTo>
                  <a:pt x="5316" y="14509"/>
                  <a:pt x="5407" y="14723"/>
                  <a:pt x="5458" y="14919"/>
                </a:cubicBezTo>
                <a:cubicBezTo>
                  <a:pt x="5508" y="15114"/>
                  <a:pt x="5580" y="15273"/>
                  <a:pt x="5617" y="15273"/>
                </a:cubicBezTo>
                <a:cubicBezTo>
                  <a:pt x="5654" y="15273"/>
                  <a:pt x="5716" y="15311"/>
                  <a:pt x="5756" y="15357"/>
                </a:cubicBezTo>
                <a:cubicBezTo>
                  <a:pt x="5797" y="15405"/>
                  <a:pt x="5973" y="15441"/>
                  <a:pt x="6161" y="15441"/>
                </a:cubicBezTo>
                <a:cubicBezTo>
                  <a:pt x="6469" y="15441"/>
                  <a:pt x="6509" y="15423"/>
                  <a:pt x="6704" y="15190"/>
                </a:cubicBezTo>
                <a:cubicBezTo>
                  <a:pt x="6903" y="14952"/>
                  <a:pt x="6913" y="14918"/>
                  <a:pt x="6889" y="14580"/>
                </a:cubicBezTo>
                <a:cubicBezTo>
                  <a:pt x="6869" y="14292"/>
                  <a:pt x="6830" y="14182"/>
                  <a:pt x="6687" y="14016"/>
                </a:cubicBezTo>
                <a:cubicBezTo>
                  <a:pt x="6535" y="13839"/>
                  <a:pt x="6466" y="13808"/>
                  <a:pt x="6201" y="13805"/>
                </a:cubicBezTo>
                <a:cubicBezTo>
                  <a:pt x="6008" y="13802"/>
                  <a:pt x="5837" y="13842"/>
                  <a:pt x="5747" y="13910"/>
                </a:cubicBezTo>
                <a:cubicBezTo>
                  <a:pt x="5478" y="14114"/>
                  <a:pt x="5203" y="14072"/>
                  <a:pt x="4506" y="13725"/>
                </a:cubicBezTo>
                <a:cubicBezTo>
                  <a:pt x="4055" y="13501"/>
                  <a:pt x="3873" y="13422"/>
                  <a:pt x="3750" y="13396"/>
                </a:cubicBezTo>
                <a:cubicBezTo>
                  <a:pt x="3614" y="13367"/>
                  <a:pt x="3262" y="13096"/>
                  <a:pt x="3262" y="13020"/>
                </a:cubicBezTo>
                <a:cubicBezTo>
                  <a:pt x="3262" y="12996"/>
                  <a:pt x="3328" y="12905"/>
                  <a:pt x="3408" y="12818"/>
                </a:cubicBezTo>
                <a:cubicBezTo>
                  <a:pt x="3487" y="12731"/>
                  <a:pt x="3552" y="12683"/>
                  <a:pt x="3552" y="12709"/>
                </a:cubicBezTo>
                <a:cubicBezTo>
                  <a:pt x="3552" y="12734"/>
                  <a:pt x="3616" y="12705"/>
                  <a:pt x="3696" y="12645"/>
                </a:cubicBezTo>
                <a:cubicBezTo>
                  <a:pt x="3775" y="12584"/>
                  <a:pt x="3841" y="12554"/>
                  <a:pt x="3841" y="12579"/>
                </a:cubicBezTo>
                <a:cubicBezTo>
                  <a:pt x="3841" y="12604"/>
                  <a:pt x="3899" y="12577"/>
                  <a:pt x="3970" y="12519"/>
                </a:cubicBezTo>
                <a:cubicBezTo>
                  <a:pt x="4040" y="12462"/>
                  <a:pt x="4150" y="12416"/>
                  <a:pt x="4216" y="12416"/>
                </a:cubicBezTo>
                <a:cubicBezTo>
                  <a:pt x="4282" y="12416"/>
                  <a:pt x="4440" y="12355"/>
                  <a:pt x="4565" y="12280"/>
                </a:cubicBezTo>
                <a:cubicBezTo>
                  <a:pt x="4691" y="12205"/>
                  <a:pt x="4852" y="12132"/>
                  <a:pt x="4923" y="12117"/>
                </a:cubicBezTo>
                <a:cubicBezTo>
                  <a:pt x="4994" y="12102"/>
                  <a:pt x="5079" y="12069"/>
                  <a:pt x="5112" y="12045"/>
                </a:cubicBezTo>
                <a:cubicBezTo>
                  <a:pt x="5261" y="11938"/>
                  <a:pt x="5489" y="11946"/>
                  <a:pt x="5629" y="12061"/>
                </a:cubicBezTo>
                <a:cubicBezTo>
                  <a:pt x="5984" y="12354"/>
                  <a:pt x="6061" y="12372"/>
                  <a:pt x="6382" y="12248"/>
                </a:cubicBezTo>
                <a:cubicBezTo>
                  <a:pt x="6773" y="12098"/>
                  <a:pt x="6920" y="11846"/>
                  <a:pt x="6886" y="11388"/>
                </a:cubicBezTo>
                <a:cubicBezTo>
                  <a:pt x="6851" y="10925"/>
                  <a:pt x="6570" y="10631"/>
                  <a:pt x="6209" y="10616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60" name="DEMO"/>
          <p:cNvSpPr txBox="1"/>
          <p:nvPr/>
        </p:nvSpPr>
        <p:spPr>
          <a:xfrm>
            <a:off x="5504942" y="6972299"/>
            <a:ext cx="1994917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DEMO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sp>
        <p:nvSpPr>
          <p:cNvPr id="163" name="2 dimensional array ( +, - )"/>
          <p:cNvSpPr txBox="1"/>
          <p:nvPr/>
        </p:nvSpPr>
        <p:spPr>
          <a:xfrm>
            <a:off x="1027988" y="2298700"/>
            <a:ext cx="4218770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2 dimensional array ( +, - )</a:t>
            </a:r>
          </a:p>
        </p:txBody>
      </p:sp>
      <p:sp>
        <p:nvSpPr>
          <p:cNvPr id="164" name="Crosstab Report"/>
          <p:cNvSpPr txBox="1"/>
          <p:nvPr>
            <p:ph type="title"/>
          </p:nvPr>
        </p:nvSpPr>
        <p:spPr>
          <a:xfrm>
            <a:off x="952500" y="254000"/>
            <a:ext cx="7691055" cy="2159000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Crosstab Report</a:t>
            </a:r>
          </a:p>
        </p:txBody>
      </p:sp>
      <p:pic>
        <p:nvPicPr>
          <p:cNvPr id="165" name="cartesian.jpg" descr="cartesia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4650" y="3429000"/>
            <a:ext cx="4635500" cy="4622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100985" y="2509244"/>
            <a:ext cx="6870701" cy="9118601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FileMakerTurk.com | Konya…"/>
          <p:cNvSpPr txBox="1"/>
          <p:nvPr/>
        </p:nvSpPr>
        <p:spPr>
          <a:xfrm>
            <a:off x="7962900" y="8559800"/>
            <a:ext cx="490959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algn="r">
              <a:defRPr b="0" sz="1600">
                <a:solidFill>
                  <a:schemeClr val="accent4">
                    <a:hueOff val="-1109302"/>
                    <a:lumOff val="-647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FileMakerTurk.com | Konya</a:t>
            </a:r>
          </a:p>
          <a:p>
            <a:pPr algn="r">
              <a:defRPr b="0" sz="1600">
                <a:latin typeface="Avenir Next"/>
                <a:ea typeface="Avenir Next"/>
                <a:cs typeface="Avenir Next"/>
                <a:sym typeface="Avenir Next"/>
              </a:defRPr>
            </a:pPr>
            <a:r>
              <a:t>31.03.2018</a:t>
            </a:r>
          </a:p>
        </p:txBody>
      </p:sp>
      <p:pic>
        <p:nvPicPr>
          <p:cNvPr id="169" name="Konya18.jpg" descr="Konya18.jpg"/>
          <p:cNvPicPr>
            <a:picLocks noChangeAspect="1"/>
          </p:cNvPicPr>
          <p:nvPr/>
        </p:nvPicPr>
        <p:blipFill>
          <a:blip r:embed="rId2">
            <a:extLst/>
          </a:blip>
          <a:srcRect l="14919" t="21780" r="12508" b="31131"/>
          <a:stretch>
            <a:fillRect/>
          </a:stretch>
        </p:blipFill>
        <p:spPr>
          <a:xfrm>
            <a:off x="4009326" y="2542369"/>
            <a:ext cx="4986148" cy="4293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3" h="21559" fill="norm" stroke="1" extrusionOk="0">
                <a:moveTo>
                  <a:pt x="7274" y="7"/>
                </a:moveTo>
                <a:cubicBezTo>
                  <a:pt x="6958" y="100"/>
                  <a:pt x="6829" y="357"/>
                  <a:pt x="6562" y="1424"/>
                </a:cubicBezTo>
                <a:cubicBezTo>
                  <a:pt x="6423" y="1979"/>
                  <a:pt x="6277" y="2473"/>
                  <a:pt x="6238" y="2522"/>
                </a:cubicBezTo>
                <a:cubicBezTo>
                  <a:pt x="6165" y="2614"/>
                  <a:pt x="5811" y="2496"/>
                  <a:pt x="2886" y="1416"/>
                </a:cubicBezTo>
                <a:cubicBezTo>
                  <a:pt x="2344" y="1216"/>
                  <a:pt x="1832" y="1053"/>
                  <a:pt x="1747" y="1053"/>
                </a:cubicBezTo>
                <a:cubicBezTo>
                  <a:pt x="1485" y="1053"/>
                  <a:pt x="1195" y="1259"/>
                  <a:pt x="1089" y="1518"/>
                </a:cubicBezTo>
                <a:cubicBezTo>
                  <a:pt x="951" y="1856"/>
                  <a:pt x="975" y="1982"/>
                  <a:pt x="1930" y="5935"/>
                </a:cubicBezTo>
                <a:lnTo>
                  <a:pt x="2290" y="7420"/>
                </a:lnTo>
                <a:lnTo>
                  <a:pt x="2545" y="7312"/>
                </a:lnTo>
                <a:cubicBezTo>
                  <a:pt x="2685" y="7254"/>
                  <a:pt x="2800" y="7165"/>
                  <a:pt x="2800" y="7113"/>
                </a:cubicBezTo>
                <a:cubicBezTo>
                  <a:pt x="2800" y="7061"/>
                  <a:pt x="2749" y="6817"/>
                  <a:pt x="2687" y="6573"/>
                </a:cubicBezTo>
                <a:cubicBezTo>
                  <a:pt x="2625" y="6329"/>
                  <a:pt x="2497" y="5796"/>
                  <a:pt x="2404" y="5389"/>
                </a:cubicBezTo>
                <a:cubicBezTo>
                  <a:pt x="2312" y="4983"/>
                  <a:pt x="2090" y="4071"/>
                  <a:pt x="1911" y="3363"/>
                </a:cubicBezTo>
                <a:cubicBezTo>
                  <a:pt x="1564" y="1986"/>
                  <a:pt x="1544" y="1851"/>
                  <a:pt x="1666" y="1733"/>
                </a:cubicBezTo>
                <a:cubicBezTo>
                  <a:pt x="1755" y="1648"/>
                  <a:pt x="1767" y="1653"/>
                  <a:pt x="3783" y="2396"/>
                </a:cubicBezTo>
                <a:cubicBezTo>
                  <a:pt x="4466" y="2649"/>
                  <a:pt x="5285" y="2946"/>
                  <a:pt x="5603" y="3058"/>
                </a:cubicBezTo>
                <a:cubicBezTo>
                  <a:pt x="5921" y="3170"/>
                  <a:pt x="6437" y="3353"/>
                  <a:pt x="6749" y="3467"/>
                </a:cubicBezTo>
                <a:cubicBezTo>
                  <a:pt x="7267" y="3655"/>
                  <a:pt x="7333" y="3666"/>
                  <a:pt x="7506" y="3582"/>
                </a:cubicBezTo>
                <a:cubicBezTo>
                  <a:pt x="7642" y="3516"/>
                  <a:pt x="7721" y="3410"/>
                  <a:pt x="7792" y="3205"/>
                </a:cubicBezTo>
                <a:cubicBezTo>
                  <a:pt x="7875" y="2964"/>
                  <a:pt x="7908" y="2929"/>
                  <a:pt x="8018" y="2964"/>
                </a:cubicBezTo>
                <a:cubicBezTo>
                  <a:pt x="8088" y="2987"/>
                  <a:pt x="8965" y="3288"/>
                  <a:pt x="9966" y="3634"/>
                </a:cubicBezTo>
                <a:lnTo>
                  <a:pt x="11786" y="4264"/>
                </a:lnTo>
                <a:lnTo>
                  <a:pt x="11930" y="4740"/>
                </a:lnTo>
                <a:cubicBezTo>
                  <a:pt x="12010" y="5002"/>
                  <a:pt x="12103" y="5251"/>
                  <a:pt x="12137" y="5290"/>
                </a:cubicBezTo>
                <a:cubicBezTo>
                  <a:pt x="12172" y="5329"/>
                  <a:pt x="12612" y="5519"/>
                  <a:pt x="13115" y="5712"/>
                </a:cubicBezTo>
                <a:cubicBezTo>
                  <a:pt x="13849" y="5994"/>
                  <a:pt x="14052" y="6099"/>
                  <a:pt x="14144" y="6244"/>
                </a:cubicBezTo>
                <a:cubicBezTo>
                  <a:pt x="14257" y="6422"/>
                  <a:pt x="14720" y="8705"/>
                  <a:pt x="15196" y="11441"/>
                </a:cubicBezTo>
                <a:cubicBezTo>
                  <a:pt x="15360" y="12387"/>
                  <a:pt x="15737" y="14443"/>
                  <a:pt x="16175" y="16786"/>
                </a:cubicBezTo>
                <a:cubicBezTo>
                  <a:pt x="16640" y="19266"/>
                  <a:pt x="16853" y="20566"/>
                  <a:pt x="16804" y="20624"/>
                </a:cubicBezTo>
                <a:cubicBezTo>
                  <a:pt x="16744" y="20693"/>
                  <a:pt x="16345" y="20510"/>
                  <a:pt x="14560" y="19593"/>
                </a:cubicBezTo>
                <a:cubicBezTo>
                  <a:pt x="14020" y="19316"/>
                  <a:pt x="13057" y="18826"/>
                  <a:pt x="12422" y="18503"/>
                </a:cubicBezTo>
                <a:cubicBezTo>
                  <a:pt x="11786" y="18181"/>
                  <a:pt x="10764" y="17660"/>
                  <a:pt x="10151" y="17346"/>
                </a:cubicBezTo>
                <a:cubicBezTo>
                  <a:pt x="9363" y="16941"/>
                  <a:pt x="9016" y="16793"/>
                  <a:pt x="8966" y="16842"/>
                </a:cubicBezTo>
                <a:cubicBezTo>
                  <a:pt x="8928" y="16879"/>
                  <a:pt x="8850" y="17003"/>
                  <a:pt x="8793" y="17117"/>
                </a:cubicBezTo>
                <a:lnTo>
                  <a:pt x="8689" y="17322"/>
                </a:lnTo>
                <a:lnTo>
                  <a:pt x="9024" y="17497"/>
                </a:lnTo>
                <a:cubicBezTo>
                  <a:pt x="9209" y="17593"/>
                  <a:pt x="9451" y="17712"/>
                  <a:pt x="9562" y="17760"/>
                </a:cubicBezTo>
                <a:cubicBezTo>
                  <a:pt x="9673" y="17808"/>
                  <a:pt x="10330" y="18138"/>
                  <a:pt x="11023" y="18494"/>
                </a:cubicBezTo>
                <a:cubicBezTo>
                  <a:pt x="11715" y="18849"/>
                  <a:pt x="12293" y="19139"/>
                  <a:pt x="12307" y="19139"/>
                </a:cubicBezTo>
                <a:cubicBezTo>
                  <a:pt x="12321" y="19139"/>
                  <a:pt x="12807" y="19384"/>
                  <a:pt x="13387" y="19683"/>
                </a:cubicBezTo>
                <a:cubicBezTo>
                  <a:pt x="13968" y="19982"/>
                  <a:pt x="14559" y="20282"/>
                  <a:pt x="14703" y="20349"/>
                </a:cubicBezTo>
                <a:cubicBezTo>
                  <a:pt x="14846" y="20416"/>
                  <a:pt x="15445" y="20715"/>
                  <a:pt x="16033" y="21014"/>
                </a:cubicBezTo>
                <a:cubicBezTo>
                  <a:pt x="16633" y="21320"/>
                  <a:pt x="17184" y="21558"/>
                  <a:pt x="17288" y="21558"/>
                </a:cubicBezTo>
                <a:cubicBezTo>
                  <a:pt x="17473" y="21559"/>
                  <a:pt x="17473" y="21555"/>
                  <a:pt x="17643" y="20903"/>
                </a:cubicBezTo>
                <a:cubicBezTo>
                  <a:pt x="17736" y="20542"/>
                  <a:pt x="17920" y="19809"/>
                  <a:pt x="18050" y="19273"/>
                </a:cubicBezTo>
                <a:cubicBezTo>
                  <a:pt x="18181" y="18736"/>
                  <a:pt x="18487" y="17497"/>
                  <a:pt x="18730" y="16517"/>
                </a:cubicBezTo>
                <a:cubicBezTo>
                  <a:pt x="18973" y="15537"/>
                  <a:pt x="19230" y="14478"/>
                  <a:pt x="19300" y="14163"/>
                </a:cubicBezTo>
                <a:cubicBezTo>
                  <a:pt x="19424" y="13611"/>
                  <a:pt x="19768" y="12217"/>
                  <a:pt x="20934" y="7542"/>
                </a:cubicBezTo>
                <a:cubicBezTo>
                  <a:pt x="21531" y="5148"/>
                  <a:pt x="21598" y="4723"/>
                  <a:pt x="21441" y="4383"/>
                </a:cubicBezTo>
                <a:cubicBezTo>
                  <a:pt x="21302" y="4084"/>
                  <a:pt x="21129" y="3984"/>
                  <a:pt x="20309" y="3740"/>
                </a:cubicBezTo>
                <a:cubicBezTo>
                  <a:pt x="19277" y="3431"/>
                  <a:pt x="19328" y="3464"/>
                  <a:pt x="19328" y="3102"/>
                </a:cubicBezTo>
                <a:cubicBezTo>
                  <a:pt x="19328" y="2764"/>
                  <a:pt x="19209" y="2437"/>
                  <a:pt x="19052" y="2341"/>
                </a:cubicBezTo>
                <a:cubicBezTo>
                  <a:pt x="18997" y="2307"/>
                  <a:pt x="18641" y="2185"/>
                  <a:pt x="18259" y="2072"/>
                </a:cubicBezTo>
                <a:cubicBezTo>
                  <a:pt x="17878" y="1959"/>
                  <a:pt x="17056" y="1714"/>
                  <a:pt x="16434" y="1528"/>
                </a:cubicBezTo>
                <a:cubicBezTo>
                  <a:pt x="15811" y="1341"/>
                  <a:pt x="15219" y="1189"/>
                  <a:pt x="15120" y="1189"/>
                </a:cubicBezTo>
                <a:cubicBezTo>
                  <a:pt x="14849" y="1189"/>
                  <a:pt x="14675" y="1308"/>
                  <a:pt x="14473" y="1635"/>
                </a:cubicBezTo>
                <a:cubicBezTo>
                  <a:pt x="14254" y="1991"/>
                  <a:pt x="14388" y="2001"/>
                  <a:pt x="12624" y="1480"/>
                </a:cubicBezTo>
                <a:cubicBezTo>
                  <a:pt x="7974" y="105"/>
                  <a:pt x="7439" y="-41"/>
                  <a:pt x="7274" y="7"/>
                </a:cubicBezTo>
                <a:close/>
                <a:moveTo>
                  <a:pt x="7410" y="669"/>
                </a:moveTo>
                <a:cubicBezTo>
                  <a:pt x="7496" y="630"/>
                  <a:pt x="7926" y="751"/>
                  <a:pt x="13338" y="2339"/>
                </a:cubicBezTo>
                <a:cubicBezTo>
                  <a:pt x="14414" y="2654"/>
                  <a:pt x="14478" y="2646"/>
                  <a:pt x="14877" y="2127"/>
                </a:cubicBezTo>
                <a:lnTo>
                  <a:pt x="15138" y="1791"/>
                </a:lnTo>
                <a:lnTo>
                  <a:pt x="15687" y="1954"/>
                </a:lnTo>
                <a:cubicBezTo>
                  <a:pt x="15989" y="2045"/>
                  <a:pt x="16755" y="2276"/>
                  <a:pt x="17391" y="2466"/>
                </a:cubicBezTo>
                <a:cubicBezTo>
                  <a:pt x="18027" y="2656"/>
                  <a:pt x="18589" y="2856"/>
                  <a:pt x="18641" y="2911"/>
                </a:cubicBezTo>
                <a:cubicBezTo>
                  <a:pt x="18695" y="2967"/>
                  <a:pt x="18748" y="3157"/>
                  <a:pt x="18764" y="3355"/>
                </a:cubicBezTo>
                <a:cubicBezTo>
                  <a:pt x="18804" y="3839"/>
                  <a:pt x="18997" y="4032"/>
                  <a:pt x="19596" y="4180"/>
                </a:cubicBezTo>
                <a:cubicBezTo>
                  <a:pt x="20317" y="4358"/>
                  <a:pt x="20809" y="4546"/>
                  <a:pt x="20918" y="4686"/>
                </a:cubicBezTo>
                <a:cubicBezTo>
                  <a:pt x="21013" y="4807"/>
                  <a:pt x="21014" y="4840"/>
                  <a:pt x="20929" y="5170"/>
                </a:cubicBezTo>
                <a:cubicBezTo>
                  <a:pt x="20794" y="5692"/>
                  <a:pt x="20535" y="6741"/>
                  <a:pt x="20108" y="8482"/>
                </a:cubicBezTo>
                <a:cubicBezTo>
                  <a:pt x="19900" y="9333"/>
                  <a:pt x="19713" y="10075"/>
                  <a:pt x="19692" y="10130"/>
                </a:cubicBezTo>
                <a:cubicBezTo>
                  <a:pt x="19672" y="10186"/>
                  <a:pt x="19660" y="10253"/>
                  <a:pt x="19665" y="10280"/>
                </a:cubicBezTo>
                <a:cubicBezTo>
                  <a:pt x="19670" y="10306"/>
                  <a:pt x="19643" y="10412"/>
                  <a:pt x="19607" y="10515"/>
                </a:cubicBezTo>
                <a:cubicBezTo>
                  <a:pt x="19570" y="10618"/>
                  <a:pt x="19534" y="10731"/>
                  <a:pt x="19526" y="10768"/>
                </a:cubicBezTo>
                <a:cubicBezTo>
                  <a:pt x="19518" y="10805"/>
                  <a:pt x="19482" y="10972"/>
                  <a:pt x="19446" y="11138"/>
                </a:cubicBezTo>
                <a:cubicBezTo>
                  <a:pt x="19409" y="11305"/>
                  <a:pt x="19355" y="11555"/>
                  <a:pt x="19324" y="11694"/>
                </a:cubicBezTo>
                <a:cubicBezTo>
                  <a:pt x="19294" y="11834"/>
                  <a:pt x="19189" y="12259"/>
                  <a:pt x="19093" y="12637"/>
                </a:cubicBezTo>
                <a:cubicBezTo>
                  <a:pt x="18997" y="13015"/>
                  <a:pt x="18904" y="13399"/>
                  <a:pt x="18888" y="13490"/>
                </a:cubicBezTo>
                <a:cubicBezTo>
                  <a:pt x="18871" y="13581"/>
                  <a:pt x="18831" y="13693"/>
                  <a:pt x="18799" y="13739"/>
                </a:cubicBezTo>
                <a:cubicBezTo>
                  <a:pt x="18766" y="13785"/>
                  <a:pt x="18754" y="13848"/>
                  <a:pt x="18771" y="13880"/>
                </a:cubicBezTo>
                <a:cubicBezTo>
                  <a:pt x="18788" y="13912"/>
                  <a:pt x="18766" y="14017"/>
                  <a:pt x="18723" y="14114"/>
                </a:cubicBezTo>
                <a:cubicBezTo>
                  <a:pt x="18680" y="14210"/>
                  <a:pt x="18660" y="14305"/>
                  <a:pt x="18677" y="14325"/>
                </a:cubicBezTo>
                <a:cubicBezTo>
                  <a:pt x="18694" y="14345"/>
                  <a:pt x="18676" y="14408"/>
                  <a:pt x="18636" y="14464"/>
                </a:cubicBezTo>
                <a:cubicBezTo>
                  <a:pt x="18596" y="14521"/>
                  <a:pt x="18581" y="14568"/>
                  <a:pt x="18605" y="14568"/>
                </a:cubicBezTo>
                <a:cubicBezTo>
                  <a:pt x="18629" y="14568"/>
                  <a:pt x="18620" y="14606"/>
                  <a:pt x="18584" y="14656"/>
                </a:cubicBezTo>
                <a:cubicBezTo>
                  <a:pt x="18549" y="14705"/>
                  <a:pt x="18510" y="14819"/>
                  <a:pt x="18495" y="14909"/>
                </a:cubicBezTo>
                <a:cubicBezTo>
                  <a:pt x="18481" y="14998"/>
                  <a:pt x="18463" y="15087"/>
                  <a:pt x="18456" y="15106"/>
                </a:cubicBezTo>
                <a:cubicBezTo>
                  <a:pt x="18449" y="15124"/>
                  <a:pt x="18439" y="15169"/>
                  <a:pt x="18434" y="15206"/>
                </a:cubicBezTo>
                <a:cubicBezTo>
                  <a:pt x="18397" y="15487"/>
                  <a:pt x="18327" y="15820"/>
                  <a:pt x="18273" y="15969"/>
                </a:cubicBezTo>
                <a:cubicBezTo>
                  <a:pt x="18238" y="16066"/>
                  <a:pt x="18203" y="16218"/>
                  <a:pt x="18194" y="16304"/>
                </a:cubicBezTo>
                <a:cubicBezTo>
                  <a:pt x="18178" y="16465"/>
                  <a:pt x="18030" y="16977"/>
                  <a:pt x="17927" y="17232"/>
                </a:cubicBezTo>
                <a:cubicBezTo>
                  <a:pt x="17895" y="17312"/>
                  <a:pt x="17885" y="17407"/>
                  <a:pt x="17903" y="17441"/>
                </a:cubicBezTo>
                <a:cubicBezTo>
                  <a:pt x="17921" y="17476"/>
                  <a:pt x="17883" y="17619"/>
                  <a:pt x="17819" y="17758"/>
                </a:cubicBezTo>
                <a:cubicBezTo>
                  <a:pt x="17755" y="17898"/>
                  <a:pt x="17715" y="18053"/>
                  <a:pt x="17732" y="18103"/>
                </a:cubicBezTo>
                <a:cubicBezTo>
                  <a:pt x="17748" y="18153"/>
                  <a:pt x="17736" y="18211"/>
                  <a:pt x="17706" y="18232"/>
                </a:cubicBezTo>
                <a:cubicBezTo>
                  <a:pt x="17676" y="18254"/>
                  <a:pt x="17651" y="18328"/>
                  <a:pt x="17651" y="18394"/>
                </a:cubicBezTo>
                <a:cubicBezTo>
                  <a:pt x="17651" y="18460"/>
                  <a:pt x="17610" y="18609"/>
                  <a:pt x="17561" y="18725"/>
                </a:cubicBezTo>
                <a:cubicBezTo>
                  <a:pt x="17511" y="18841"/>
                  <a:pt x="17485" y="18961"/>
                  <a:pt x="17502" y="18994"/>
                </a:cubicBezTo>
                <a:cubicBezTo>
                  <a:pt x="17520" y="19026"/>
                  <a:pt x="17484" y="19106"/>
                  <a:pt x="17424" y="19169"/>
                </a:cubicBezTo>
                <a:cubicBezTo>
                  <a:pt x="17319" y="19279"/>
                  <a:pt x="17310" y="19277"/>
                  <a:pt x="17242" y="19129"/>
                </a:cubicBezTo>
                <a:cubicBezTo>
                  <a:pt x="17203" y="19044"/>
                  <a:pt x="17163" y="18870"/>
                  <a:pt x="17153" y="18743"/>
                </a:cubicBezTo>
                <a:cubicBezTo>
                  <a:pt x="17143" y="18616"/>
                  <a:pt x="17110" y="18483"/>
                  <a:pt x="17079" y="18448"/>
                </a:cubicBezTo>
                <a:cubicBezTo>
                  <a:pt x="17049" y="18412"/>
                  <a:pt x="17038" y="18343"/>
                  <a:pt x="17054" y="18296"/>
                </a:cubicBezTo>
                <a:cubicBezTo>
                  <a:pt x="17069" y="18249"/>
                  <a:pt x="17056" y="18193"/>
                  <a:pt x="17025" y="18171"/>
                </a:cubicBezTo>
                <a:cubicBezTo>
                  <a:pt x="16994" y="18148"/>
                  <a:pt x="16981" y="18073"/>
                  <a:pt x="16997" y="18003"/>
                </a:cubicBezTo>
                <a:cubicBezTo>
                  <a:pt x="17013" y="17934"/>
                  <a:pt x="16999" y="17858"/>
                  <a:pt x="16966" y="17834"/>
                </a:cubicBezTo>
                <a:cubicBezTo>
                  <a:pt x="16933" y="17810"/>
                  <a:pt x="16919" y="17749"/>
                  <a:pt x="16935" y="17698"/>
                </a:cubicBezTo>
                <a:cubicBezTo>
                  <a:pt x="16952" y="17648"/>
                  <a:pt x="16941" y="17587"/>
                  <a:pt x="16910" y="17565"/>
                </a:cubicBezTo>
                <a:cubicBezTo>
                  <a:pt x="16879" y="17543"/>
                  <a:pt x="16867" y="17467"/>
                  <a:pt x="16882" y="17398"/>
                </a:cubicBezTo>
                <a:cubicBezTo>
                  <a:pt x="16898" y="17328"/>
                  <a:pt x="16883" y="17252"/>
                  <a:pt x="16850" y="17228"/>
                </a:cubicBezTo>
                <a:cubicBezTo>
                  <a:pt x="16817" y="17204"/>
                  <a:pt x="16804" y="17143"/>
                  <a:pt x="16821" y="17093"/>
                </a:cubicBezTo>
                <a:cubicBezTo>
                  <a:pt x="16837" y="17042"/>
                  <a:pt x="16824" y="16983"/>
                  <a:pt x="16793" y="16961"/>
                </a:cubicBezTo>
                <a:cubicBezTo>
                  <a:pt x="16762" y="16939"/>
                  <a:pt x="16751" y="16860"/>
                  <a:pt x="16768" y="16786"/>
                </a:cubicBezTo>
                <a:cubicBezTo>
                  <a:pt x="16784" y="16712"/>
                  <a:pt x="16773" y="16613"/>
                  <a:pt x="16742" y="16567"/>
                </a:cubicBezTo>
                <a:cubicBezTo>
                  <a:pt x="16711" y="16521"/>
                  <a:pt x="16670" y="16377"/>
                  <a:pt x="16650" y="16248"/>
                </a:cubicBezTo>
                <a:cubicBezTo>
                  <a:pt x="16629" y="16118"/>
                  <a:pt x="16590" y="15891"/>
                  <a:pt x="16562" y="15744"/>
                </a:cubicBezTo>
                <a:cubicBezTo>
                  <a:pt x="16131" y="13466"/>
                  <a:pt x="16016" y="12830"/>
                  <a:pt x="16009" y="12651"/>
                </a:cubicBezTo>
                <a:cubicBezTo>
                  <a:pt x="16006" y="12577"/>
                  <a:pt x="15986" y="12483"/>
                  <a:pt x="15963" y="12442"/>
                </a:cubicBezTo>
                <a:cubicBezTo>
                  <a:pt x="15940" y="12401"/>
                  <a:pt x="15910" y="12258"/>
                  <a:pt x="15896" y="12125"/>
                </a:cubicBezTo>
                <a:cubicBezTo>
                  <a:pt x="15882" y="11992"/>
                  <a:pt x="15854" y="11852"/>
                  <a:pt x="15834" y="11816"/>
                </a:cubicBezTo>
                <a:cubicBezTo>
                  <a:pt x="15815" y="11780"/>
                  <a:pt x="15796" y="11642"/>
                  <a:pt x="15792" y="11509"/>
                </a:cubicBezTo>
                <a:cubicBezTo>
                  <a:pt x="15787" y="11376"/>
                  <a:pt x="15762" y="11251"/>
                  <a:pt x="15735" y="11232"/>
                </a:cubicBezTo>
                <a:cubicBezTo>
                  <a:pt x="15709" y="11213"/>
                  <a:pt x="15687" y="11077"/>
                  <a:pt x="15687" y="10929"/>
                </a:cubicBezTo>
                <a:cubicBezTo>
                  <a:pt x="15687" y="10781"/>
                  <a:pt x="15663" y="10604"/>
                  <a:pt x="15632" y="10539"/>
                </a:cubicBezTo>
                <a:cubicBezTo>
                  <a:pt x="15602" y="10473"/>
                  <a:pt x="15565" y="10347"/>
                  <a:pt x="15550" y="10258"/>
                </a:cubicBezTo>
                <a:cubicBezTo>
                  <a:pt x="15535" y="10169"/>
                  <a:pt x="15390" y="9370"/>
                  <a:pt x="15227" y="8482"/>
                </a:cubicBezTo>
                <a:cubicBezTo>
                  <a:pt x="15064" y="7595"/>
                  <a:pt x="14920" y="6786"/>
                  <a:pt x="14908" y="6687"/>
                </a:cubicBezTo>
                <a:cubicBezTo>
                  <a:pt x="14896" y="6587"/>
                  <a:pt x="14815" y="6321"/>
                  <a:pt x="14728" y="6095"/>
                </a:cubicBezTo>
                <a:cubicBezTo>
                  <a:pt x="14540" y="5606"/>
                  <a:pt x="14480" y="5563"/>
                  <a:pt x="13405" y="5156"/>
                </a:cubicBezTo>
                <a:cubicBezTo>
                  <a:pt x="12625" y="4862"/>
                  <a:pt x="12451" y="4750"/>
                  <a:pt x="12451" y="4539"/>
                </a:cubicBezTo>
                <a:cubicBezTo>
                  <a:pt x="12451" y="4311"/>
                  <a:pt x="12207" y="3807"/>
                  <a:pt x="12054" y="3716"/>
                </a:cubicBezTo>
                <a:cubicBezTo>
                  <a:pt x="11903" y="3627"/>
                  <a:pt x="10671" y="3184"/>
                  <a:pt x="10226" y="3060"/>
                </a:cubicBezTo>
                <a:cubicBezTo>
                  <a:pt x="10099" y="3025"/>
                  <a:pt x="9560" y="2845"/>
                  <a:pt x="9028" y="2659"/>
                </a:cubicBezTo>
                <a:cubicBezTo>
                  <a:pt x="8114" y="2341"/>
                  <a:pt x="7689" y="2255"/>
                  <a:pt x="7543" y="2361"/>
                </a:cubicBezTo>
                <a:cubicBezTo>
                  <a:pt x="7508" y="2386"/>
                  <a:pt x="7427" y="2526"/>
                  <a:pt x="7363" y="2671"/>
                </a:cubicBezTo>
                <a:cubicBezTo>
                  <a:pt x="7234" y="2967"/>
                  <a:pt x="7094" y="3010"/>
                  <a:pt x="6934" y="2803"/>
                </a:cubicBezTo>
                <a:cubicBezTo>
                  <a:pt x="6834" y="2675"/>
                  <a:pt x="6840" y="2637"/>
                  <a:pt x="7083" y="1687"/>
                </a:cubicBezTo>
                <a:cubicBezTo>
                  <a:pt x="7221" y="1145"/>
                  <a:pt x="7368" y="687"/>
                  <a:pt x="7410" y="669"/>
                </a:cubicBezTo>
                <a:close/>
                <a:moveTo>
                  <a:pt x="4649" y="7815"/>
                </a:moveTo>
                <a:cubicBezTo>
                  <a:pt x="3844" y="7819"/>
                  <a:pt x="3701" y="7838"/>
                  <a:pt x="3233" y="8004"/>
                </a:cubicBezTo>
                <a:cubicBezTo>
                  <a:pt x="2324" y="8326"/>
                  <a:pt x="1511" y="8973"/>
                  <a:pt x="915" y="9843"/>
                </a:cubicBezTo>
                <a:cubicBezTo>
                  <a:pt x="579" y="10333"/>
                  <a:pt x="390" y="10754"/>
                  <a:pt x="156" y="11535"/>
                </a:cubicBezTo>
                <a:cubicBezTo>
                  <a:pt x="20" y="11988"/>
                  <a:pt x="2" y="12149"/>
                  <a:pt x="0" y="12954"/>
                </a:cubicBezTo>
                <a:cubicBezTo>
                  <a:pt x="-2" y="14027"/>
                  <a:pt x="76" y="14427"/>
                  <a:pt x="470" y="15373"/>
                </a:cubicBezTo>
                <a:cubicBezTo>
                  <a:pt x="696" y="15918"/>
                  <a:pt x="813" y="16103"/>
                  <a:pt x="1262" y="16624"/>
                </a:cubicBezTo>
                <a:cubicBezTo>
                  <a:pt x="1992" y="17471"/>
                  <a:pt x="2688" y="17915"/>
                  <a:pt x="3668" y="18161"/>
                </a:cubicBezTo>
                <a:cubicBezTo>
                  <a:pt x="4171" y="18287"/>
                  <a:pt x="5181" y="18288"/>
                  <a:pt x="5685" y="18165"/>
                </a:cubicBezTo>
                <a:cubicBezTo>
                  <a:pt x="6670" y="17924"/>
                  <a:pt x="7433" y="17445"/>
                  <a:pt x="8125" y="16636"/>
                </a:cubicBezTo>
                <a:cubicBezTo>
                  <a:pt x="9541" y="14982"/>
                  <a:pt x="9803" y="12420"/>
                  <a:pt x="8769" y="10365"/>
                </a:cubicBezTo>
                <a:cubicBezTo>
                  <a:pt x="8456" y="9743"/>
                  <a:pt x="8149" y="9346"/>
                  <a:pt x="7622" y="8885"/>
                </a:cubicBezTo>
                <a:cubicBezTo>
                  <a:pt x="7136" y="8459"/>
                  <a:pt x="6554" y="8129"/>
                  <a:pt x="5951" y="7938"/>
                </a:cubicBezTo>
                <a:cubicBezTo>
                  <a:pt x="5630" y="7837"/>
                  <a:pt x="5359" y="7811"/>
                  <a:pt x="4649" y="7815"/>
                </a:cubicBezTo>
                <a:close/>
                <a:moveTo>
                  <a:pt x="4456" y="8343"/>
                </a:moveTo>
                <a:cubicBezTo>
                  <a:pt x="5169" y="8274"/>
                  <a:pt x="6123" y="8515"/>
                  <a:pt x="6627" y="8893"/>
                </a:cubicBezTo>
                <a:cubicBezTo>
                  <a:pt x="6746" y="8981"/>
                  <a:pt x="6858" y="9054"/>
                  <a:pt x="6877" y="9054"/>
                </a:cubicBezTo>
                <a:cubicBezTo>
                  <a:pt x="6896" y="9054"/>
                  <a:pt x="7028" y="9149"/>
                  <a:pt x="7172" y="9263"/>
                </a:cubicBezTo>
                <a:cubicBezTo>
                  <a:pt x="7715" y="9698"/>
                  <a:pt x="8380" y="10628"/>
                  <a:pt x="8536" y="11170"/>
                </a:cubicBezTo>
                <a:cubicBezTo>
                  <a:pt x="8569" y="11282"/>
                  <a:pt x="8615" y="11404"/>
                  <a:pt x="8639" y="11441"/>
                </a:cubicBezTo>
                <a:cubicBezTo>
                  <a:pt x="8905" y="11853"/>
                  <a:pt x="8922" y="14020"/>
                  <a:pt x="8663" y="14480"/>
                </a:cubicBezTo>
                <a:cubicBezTo>
                  <a:pt x="8615" y="14565"/>
                  <a:pt x="8591" y="14634"/>
                  <a:pt x="8608" y="14634"/>
                </a:cubicBezTo>
                <a:cubicBezTo>
                  <a:pt x="8626" y="14634"/>
                  <a:pt x="8609" y="14702"/>
                  <a:pt x="8569" y="14785"/>
                </a:cubicBezTo>
                <a:cubicBezTo>
                  <a:pt x="8529" y="14868"/>
                  <a:pt x="8494" y="14952"/>
                  <a:pt x="8492" y="14970"/>
                </a:cubicBezTo>
                <a:cubicBezTo>
                  <a:pt x="8490" y="14989"/>
                  <a:pt x="8412" y="15141"/>
                  <a:pt x="8319" y="15307"/>
                </a:cubicBezTo>
                <a:cubicBezTo>
                  <a:pt x="8226" y="15474"/>
                  <a:pt x="8149" y="15623"/>
                  <a:pt x="8148" y="15642"/>
                </a:cubicBezTo>
                <a:cubicBezTo>
                  <a:pt x="8143" y="15707"/>
                  <a:pt x="7346" y="16615"/>
                  <a:pt x="7226" y="16692"/>
                </a:cubicBezTo>
                <a:cubicBezTo>
                  <a:pt x="7160" y="16735"/>
                  <a:pt x="6897" y="16911"/>
                  <a:pt x="6643" y="17083"/>
                </a:cubicBezTo>
                <a:cubicBezTo>
                  <a:pt x="6388" y="17255"/>
                  <a:pt x="6116" y="17411"/>
                  <a:pt x="6036" y="17429"/>
                </a:cubicBezTo>
                <a:cubicBezTo>
                  <a:pt x="5957" y="17448"/>
                  <a:pt x="5775" y="17504"/>
                  <a:pt x="5632" y="17555"/>
                </a:cubicBezTo>
                <a:cubicBezTo>
                  <a:pt x="5300" y="17674"/>
                  <a:pt x="4491" y="17723"/>
                  <a:pt x="4043" y="17651"/>
                </a:cubicBezTo>
                <a:cubicBezTo>
                  <a:pt x="3675" y="17591"/>
                  <a:pt x="3536" y="17537"/>
                  <a:pt x="3036" y="17272"/>
                </a:cubicBezTo>
                <a:cubicBezTo>
                  <a:pt x="2864" y="17180"/>
                  <a:pt x="2694" y="17102"/>
                  <a:pt x="2660" y="17097"/>
                </a:cubicBezTo>
                <a:cubicBezTo>
                  <a:pt x="2626" y="17091"/>
                  <a:pt x="2512" y="16996"/>
                  <a:pt x="2406" y="16885"/>
                </a:cubicBezTo>
                <a:cubicBezTo>
                  <a:pt x="2300" y="16775"/>
                  <a:pt x="2157" y="16668"/>
                  <a:pt x="2088" y="16648"/>
                </a:cubicBezTo>
                <a:cubicBezTo>
                  <a:pt x="2019" y="16629"/>
                  <a:pt x="1939" y="16554"/>
                  <a:pt x="1911" y="16481"/>
                </a:cubicBezTo>
                <a:cubicBezTo>
                  <a:pt x="1883" y="16408"/>
                  <a:pt x="1747" y="16243"/>
                  <a:pt x="1608" y="16114"/>
                </a:cubicBezTo>
                <a:cubicBezTo>
                  <a:pt x="1469" y="15985"/>
                  <a:pt x="1357" y="15844"/>
                  <a:pt x="1357" y="15803"/>
                </a:cubicBezTo>
                <a:cubicBezTo>
                  <a:pt x="1357" y="15762"/>
                  <a:pt x="1288" y="15643"/>
                  <a:pt x="1204" y="15538"/>
                </a:cubicBezTo>
                <a:cubicBezTo>
                  <a:pt x="1120" y="15433"/>
                  <a:pt x="1015" y="15255"/>
                  <a:pt x="971" y="15142"/>
                </a:cubicBezTo>
                <a:cubicBezTo>
                  <a:pt x="927" y="15029"/>
                  <a:pt x="868" y="14892"/>
                  <a:pt x="839" y="14837"/>
                </a:cubicBezTo>
                <a:cubicBezTo>
                  <a:pt x="602" y="14378"/>
                  <a:pt x="456" y="13443"/>
                  <a:pt x="502" y="12689"/>
                </a:cubicBezTo>
                <a:cubicBezTo>
                  <a:pt x="535" y="12153"/>
                  <a:pt x="743" y="11355"/>
                  <a:pt x="963" y="10917"/>
                </a:cubicBezTo>
                <a:cubicBezTo>
                  <a:pt x="1052" y="10740"/>
                  <a:pt x="1125" y="10569"/>
                  <a:pt x="1125" y="10537"/>
                </a:cubicBezTo>
                <a:cubicBezTo>
                  <a:pt x="1125" y="10445"/>
                  <a:pt x="2119" y="9287"/>
                  <a:pt x="2288" y="9182"/>
                </a:cubicBezTo>
                <a:cubicBezTo>
                  <a:pt x="3276" y="8569"/>
                  <a:pt x="3666" y="8419"/>
                  <a:pt x="4456" y="8343"/>
                </a:cubicBezTo>
                <a:close/>
                <a:moveTo>
                  <a:pt x="6209" y="10616"/>
                </a:moveTo>
                <a:cubicBezTo>
                  <a:pt x="6089" y="10611"/>
                  <a:pt x="5959" y="10637"/>
                  <a:pt x="5827" y="10698"/>
                </a:cubicBezTo>
                <a:cubicBezTo>
                  <a:pt x="5604" y="10802"/>
                  <a:pt x="5401" y="11119"/>
                  <a:pt x="5401" y="11364"/>
                </a:cubicBezTo>
                <a:cubicBezTo>
                  <a:pt x="5401" y="11509"/>
                  <a:pt x="5147" y="11738"/>
                  <a:pt x="4935" y="11784"/>
                </a:cubicBezTo>
                <a:cubicBezTo>
                  <a:pt x="4826" y="11808"/>
                  <a:pt x="4606" y="11903"/>
                  <a:pt x="4447" y="11993"/>
                </a:cubicBezTo>
                <a:cubicBezTo>
                  <a:pt x="4288" y="12084"/>
                  <a:pt x="4158" y="12151"/>
                  <a:pt x="4158" y="12143"/>
                </a:cubicBezTo>
                <a:cubicBezTo>
                  <a:pt x="4158" y="12094"/>
                  <a:pt x="3752" y="12269"/>
                  <a:pt x="3392" y="12474"/>
                </a:cubicBezTo>
                <a:cubicBezTo>
                  <a:pt x="3228" y="12567"/>
                  <a:pt x="3187" y="12569"/>
                  <a:pt x="3074" y="12486"/>
                </a:cubicBezTo>
                <a:cubicBezTo>
                  <a:pt x="2827" y="12304"/>
                  <a:pt x="2622" y="12201"/>
                  <a:pt x="2466" y="12181"/>
                </a:cubicBezTo>
                <a:cubicBezTo>
                  <a:pt x="2284" y="12157"/>
                  <a:pt x="1863" y="12336"/>
                  <a:pt x="1906" y="12418"/>
                </a:cubicBezTo>
                <a:cubicBezTo>
                  <a:pt x="1923" y="12449"/>
                  <a:pt x="1891" y="12503"/>
                  <a:pt x="1836" y="12539"/>
                </a:cubicBezTo>
                <a:cubicBezTo>
                  <a:pt x="1711" y="12620"/>
                  <a:pt x="1692" y="13317"/>
                  <a:pt x="1807" y="13568"/>
                </a:cubicBezTo>
                <a:cubicBezTo>
                  <a:pt x="1974" y="13932"/>
                  <a:pt x="2620" y="13994"/>
                  <a:pt x="2975" y="13681"/>
                </a:cubicBezTo>
                <a:lnTo>
                  <a:pt x="3177" y="13502"/>
                </a:lnTo>
                <a:lnTo>
                  <a:pt x="3517" y="13665"/>
                </a:lnTo>
                <a:cubicBezTo>
                  <a:pt x="3706" y="13755"/>
                  <a:pt x="3873" y="13813"/>
                  <a:pt x="3889" y="13795"/>
                </a:cubicBezTo>
                <a:cubicBezTo>
                  <a:pt x="3905" y="13777"/>
                  <a:pt x="3949" y="13793"/>
                  <a:pt x="3988" y="13831"/>
                </a:cubicBezTo>
                <a:cubicBezTo>
                  <a:pt x="4028" y="13869"/>
                  <a:pt x="4119" y="13912"/>
                  <a:pt x="4190" y="13928"/>
                </a:cubicBezTo>
                <a:cubicBezTo>
                  <a:pt x="4445" y="13985"/>
                  <a:pt x="5143" y="14323"/>
                  <a:pt x="5254" y="14442"/>
                </a:cubicBezTo>
                <a:cubicBezTo>
                  <a:pt x="5316" y="14509"/>
                  <a:pt x="5407" y="14723"/>
                  <a:pt x="5458" y="14919"/>
                </a:cubicBezTo>
                <a:cubicBezTo>
                  <a:pt x="5508" y="15114"/>
                  <a:pt x="5580" y="15273"/>
                  <a:pt x="5617" y="15273"/>
                </a:cubicBezTo>
                <a:cubicBezTo>
                  <a:pt x="5654" y="15273"/>
                  <a:pt x="5716" y="15311"/>
                  <a:pt x="5756" y="15357"/>
                </a:cubicBezTo>
                <a:cubicBezTo>
                  <a:pt x="5797" y="15405"/>
                  <a:pt x="5973" y="15441"/>
                  <a:pt x="6161" y="15441"/>
                </a:cubicBezTo>
                <a:cubicBezTo>
                  <a:pt x="6469" y="15441"/>
                  <a:pt x="6509" y="15423"/>
                  <a:pt x="6704" y="15190"/>
                </a:cubicBezTo>
                <a:cubicBezTo>
                  <a:pt x="6903" y="14952"/>
                  <a:pt x="6913" y="14918"/>
                  <a:pt x="6889" y="14580"/>
                </a:cubicBezTo>
                <a:cubicBezTo>
                  <a:pt x="6869" y="14292"/>
                  <a:pt x="6830" y="14182"/>
                  <a:pt x="6687" y="14016"/>
                </a:cubicBezTo>
                <a:cubicBezTo>
                  <a:pt x="6535" y="13839"/>
                  <a:pt x="6466" y="13808"/>
                  <a:pt x="6201" y="13805"/>
                </a:cubicBezTo>
                <a:cubicBezTo>
                  <a:pt x="6008" y="13802"/>
                  <a:pt x="5837" y="13842"/>
                  <a:pt x="5747" y="13910"/>
                </a:cubicBezTo>
                <a:cubicBezTo>
                  <a:pt x="5478" y="14114"/>
                  <a:pt x="5203" y="14072"/>
                  <a:pt x="4506" y="13725"/>
                </a:cubicBezTo>
                <a:cubicBezTo>
                  <a:pt x="4055" y="13501"/>
                  <a:pt x="3873" y="13422"/>
                  <a:pt x="3750" y="13396"/>
                </a:cubicBezTo>
                <a:cubicBezTo>
                  <a:pt x="3614" y="13367"/>
                  <a:pt x="3262" y="13096"/>
                  <a:pt x="3262" y="13020"/>
                </a:cubicBezTo>
                <a:cubicBezTo>
                  <a:pt x="3262" y="12996"/>
                  <a:pt x="3328" y="12905"/>
                  <a:pt x="3408" y="12818"/>
                </a:cubicBezTo>
                <a:cubicBezTo>
                  <a:pt x="3487" y="12731"/>
                  <a:pt x="3552" y="12683"/>
                  <a:pt x="3552" y="12709"/>
                </a:cubicBezTo>
                <a:cubicBezTo>
                  <a:pt x="3552" y="12734"/>
                  <a:pt x="3616" y="12705"/>
                  <a:pt x="3696" y="12645"/>
                </a:cubicBezTo>
                <a:cubicBezTo>
                  <a:pt x="3775" y="12584"/>
                  <a:pt x="3841" y="12554"/>
                  <a:pt x="3841" y="12579"/>
                </a:cubicBezTo>
                <a:cubicBezTo>
                  <a:pt x="3841" y="12604"/>
                  <a:pt x="3899" y="12577"/>
                  <a:pt x="3970" y="12519"/>
                </a:cubicBezTo>
                <a:cubicBezTo>
                  <a:pt x="4040" y="12462"/>
                  <a:pt x="4150" y="12416"/>
                  <a:pt x="4216" y="12416"/>
                </a:cubicBezTo>
                <a:cubicBezTo>
                  <a:pt x="4282" y="12416"/>
                  <a:pt x="4440" y="12355"/>
                  <a:pt x="4565" y="12280"/>
                </a:cubicBezTo>
                <a:cubicBezTo>
                  <a:pt x="4691" y="12205"/>
                  <a:pt x="4852" y="12132"/>
                  <a:pt x="4923" y="12117"/>
                </a:cubicBezTo>
                <a:cubicBezTo>
                  <a:pt x="4994" y="12102"/>
                  <a:pt x="5079" y="12069"/>
                  <a:pt x="5112" y="12045"/>
                </a:cubicBezTo>
                <a:cubicBezTo>
                  <a:pt x="5261" y="11938"/>
                  <a:pt x="5489" y="11946"/>
                  <a:pt x="5629" y="12061"/>
                </a:cubicBezTo>
                <a:cubicBezTo>
                  <a:pt x="5984" y="12354"/>
                  <a:pt x="6061" y="12372"/>
                  <a:pt x="6382" y="12248"/>
                </a:cubicBezTo>
                <a:cubicBezTo>
                  <a:pt x="6773" y="12098"/>
                  <a:pt x="6920" y="11846"/>
                  <a:pt x="6886" y="11388"/>
                </a:cubicBezTo>
                <a:cubicBezTo>
                  <a:pt x="6851" y="10925"/>
                  <a:pt x="6570" y="10631"/>
                  <a:pt x="6209" y="10616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170" name="DEMO"/>
          <p:cNvSpPr txBox="1"/>
          <p:nvPr/>
        </p:nvSpPr>
        <p:spPr>
          <a:xfrm>
            <a:off x="5504942" y="6972299"/>
            <a:ext cx="1994917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DEMO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