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9" r:id="rId3"/>
    <p:sldId id="261" r:id="rId4"/>
    <p:sldId id="260" r:id="rId5"/>
    <p:sldId id="263" r:id="rId6"/>
    <p:sldId id="266" r:id="rId7"/>
    <p:sldId id="267" r:id="rId8"/>
    <p:sldId id="268" r:id="rId9"/>
    <p:sldId id="265" r:id="rId10"/>
    <p:sldId id="269" r:id="rId11"/>
    <p:sldId id="270" r:id="rId12"/>
    <p:sldId id="271" r:id="rId13"/>
    <p:sldId id="272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9"/>
    <p:restoredTop sz="94596"/>
  </p:normalViewPr>
  <p:slideViewPr>
    <p:cSldViewPr snapToGrid="0" snapToObjects="1">
      <p:cViewPr varScale="1">
        <p:scale>
          <a:sx n="116" d="100"/>
          <a:sy n="116" d="100"/>
        </p:scale>
        <p:origin x="20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3CF4E-6E43-4848-AB5E-DEF80DFC2A37}" type="datetimeFigureOut">
              <a:rPr lang="en-US" smtClean="0"/>
              <a:t>8/24/18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B6A4C-8B8E-9B44-B301-3EB741E35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4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540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97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96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676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208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60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98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77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16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08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71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B6A4C-8B8E-9B44-B301-3EB741E3549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Filemaker</a:t>
            </a:r>
            <a:r>
              <a:rPr lang="en-US" dirty="0" smtClean="0"/>
              <a:t> Kayseri</a:t>
            </a:r>
            <a:br>
              <a:rPr lang="en-US" dirty="0" smtClean="0"/>
            </a:br>
            <a:r>
              <a:rPr lang="en-US" dirty="0" smtClean="0"/>
              <a:t>4 </a:t>
            </a:r>
            <a:r>
              <a:rPr lang="en-US" dirty="0" err="1" smtClean="0"/>
              <a:t>agustos</a:t>
            </a:r>
            <a:r>
              <a:rPr lang="en-US" dirty="0" smtClean="0"/>
              <a:t> 2018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24559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Hamit </a:t>
            </a:r>
            <a:r>
              <a:rPr lang="en-US" dirty="0" err="1" smtClean="0">
                <a:solidFill>
                  <a:schemeClr val="tx1"/>
                </a:solidFill>
              </a:rPr>
              <a:t>Özsönmez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Kayseri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HOLLANDA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1670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50" y="339374"/>
            <a:ext cx="11625943" cy="770466"/>
          </a:xfrm>
        </p:spPr>
        <p:txBody>
          <a:bodyPr/>
          <a:lstStyle/>
          <a:p>
            <a:r>
              <a:rPr lang="en-US" dirty="0" err="1" smtClean="0"/>
              <a:t>PostMan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50" y="1197914"/>
            <a:ext cx="10709716" cy="50965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3250" y="935621"/>
            <a:ext cx="10450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</a:rPr>
              <a:t>Postman URL </a:t>
            </a:r>
            <a:r>
              <a:rPr lang="en-US" sz="1200" dirty="0" err="1" smtClean="0">
                <a:solidFill>
                  <a:schemeClr val="accent6"/>
                </a:solidFill>
              </a:rPr>
              <a:t>lerini</a:t>
            </a:r>
            <a:r>
              <a:rPr lang="en-US" sz="1200" dirty="0" smtClean="0">
                <a:solidFill>
                  <a:schemeClr val="accent6"/>
                </a:solidFill>
              </a:rPr>
              <a:t> test </a:t>
            </a:r>
            <a:r>
              <a:rPr lang="en-US" sz="1200" dirty="0" err="1" smtClean="0">
                <a:solidFill>
                  <a:schemeClr val="accent6"/>
                </a:solidFill>
              </a:rPr>
              <a:t>etmek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err="1" smtClean="0">
                <a:solidFill>
                  <a:schemeClr val="accent6"/>
                </a:solidFill>
              </a:rPr>
              <a:t>icin</a:t>
            </a:r>
            <a:r>
              <a:rPr lang="en-US" sz="1200" dirty="0">
                <a:solidFill>
                  <a:schemeClr val="accent6"/>
                </a:solidFill>
              </a:rPr>
              <a:t> FileMaker Kayseri - FileMaker Data API v1_FMK Solutions_.</a:t>
            </a:r>
            <a:r>
              <a:rPr lang="en-US" sz="1200" dirty="0" err="1" smtClean="0">
                <a:solidFill>
                  <a:schemeClr val="accent6"/>
                </a:solidFill>
              </a:rPr>
              <a:t>postman_collection.json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err="1" smtClean="0">
                <a:solidFill>
                  <a:schemeClr val="accent6"/>
                </a:solidFill>
              </a:rPr>
              <a:t>dosyasini</a:t>
            </a:r>
            <a:r>
              <a:rPr lang="en-US" sz="1200" dirty="0" smtClean="0">
                <a:solidFill>
                  <a:schemeClr val="accent6"/>
                </a:solidFill>
              </a:rPr>
              <a:t> import </a:t>
            </a:r>
            <a:r>
              <a:rPr lang="en-US" sz="1200" dirty="0" err="1" smtClean="0">
                <a:solidFill>
                  <a:schemeClr val="accent6"/>
                </a:solidFill>
              </a:rPr>
              <a:t>ediniz</a:t>
            </a:r>
            <a:r>
              <a:rPr lang="en-US" sz="1200" dirty="0" smtClean="0">
                <a:solidFill>
                  <a:schemeClr val="accent6"/>
                </a:solidFill>
              </a:rPr>
              <a:t>.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8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50" y="339374"/>
            <a:ext cx="11625943" cy="770466"/>
          </a:xfrm>
        </p:spPr>
        <p:txBody>
          <a:bodyPr/>
          <a:lstStyle/>
          <a:p>
            <a:r>
              <a:rPr lang="en-US" dirty="0" err="1" smtClean="0"/>
              <a:t>PostMan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50" y="1109839"/>
            <a:ext cx="10709716" cy="509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6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97" y="339374"/>
            <a:ext cx="11625943" cy="770466"/>
          </a:xfrm>
        </p:spPr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97" y="1223889"/>
            <a:ext cx="5892098" cy="45790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815" y="1223889"/>
            <a:ext cx="5404325" cy="457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19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877" y="2702745"/>
            <a:ext cx="11576187" cy="770466"/>
          </a:xfrm>
        </p:spPr>
        <p:txBody>
          <a:bodyPr/>
          <a:lstStyle/>
          <a:p>
            <a:pPr algn="ctr"/>
            <a:r>
              <a:rPr lang="en-US" dirty="0" err="1" smtClean="0"/>
              <a:t>SorulaR</a:t>
            </a:r>
            <a:r>
              <a:rPr lang="en-US" dirty="0" smtClean="0"/>
              <a:t> ???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1040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37847"/>
            <a:ext cx="8814851" cy="1507067"/>
          </a:xfrm>
        </p:spPr>
        <p:txBody>
          <a:bodyPr/>
          <a:lstStyle/>
          <a:p>
            <a:r>
              <a:rPr lang="en-US" b="1" dirty="0"/>
              <a:t>FileMaker® Data </a:t>
            </a:r>
            <a:r>
              <a:rPr lang="en-US" b="1" dirty="0" smtClean="0"/>
              <a:t>API ( Rest-API)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82534" y="1944914"/>
            <a:ext cx="10010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uygulamanın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takım</a:t>
            </a:r>
            <a:r>
              <a:rPr lang="en-US" dirty="0"/>
              <a:t> </a:t>
            </a:r>
            <a:r>
              <a:rPr lang="en-US" dirty="0" err="1"/>
              <a:t>fonksiyonlarının</a:t>
            </a:r>
            <a:r>
              <a:rPr lang="en-US" dirty="0"/>
              <a:t> </a:t>
            </a:r>
            <a:r>
              <a:rPr lang="en-US" dirty="0" err="1"/>
              <a:t>başka</a:t>
            </a:r>
            <a:r>
              <a:rPr lang="en-US" dirty="0"/>
              <a:t> </a:t>
            </a:r>
            <a:r>
              <a:rPr lang="en-US" dirty="0" err="1"/>
              <a:t>uygulamalar</a:t>
            </a:r>
            <a:r>
              <a:rPr lang="en-US" dirty="0"/>
              <a:t> </a:t>
            </a:r>
            <a:r>
              <a:rPr lang="en-US" dirty="0" err="1"/>
              <a:t>tarafından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kullanılmasına</a:t>
            </a:r>
            <a:r>
              <a:rPr lang="en-US" dirty="0" smtClean="0"/>
              <a:t> </a:t>
            </a:r>
            <a:r>
              <a:rPr lang="en-US" dirty="0" err="1"/>
              <a:t>olanak</a:t>
            </a:r>
            <a:r>
              <a:rPr lang="en-US" dirty="0"/>
              <a:t> </a:t>
            </a:r>
            <a:r>
              <a:rPr lang="en-US" dirty="0" err="1"/>
              <a:t>sağladığı</a:t>
            </a:r>
            <a:r>
              <a:rPr lang="en-US" dirty="0"/>
              <a:t> </a:t>
            </a:r>
            <a:r>
              <a:rPr lang="en-US" dirty="0" err="1"/>
              <a:t>yapıya</a:t>
            </a:r>
            <a:r>
              <a:rPr lang="en-US" dirty="0"/>
              <a:t> </a:t>
            </a:r>
            <a:r>
              <a:rPr lang="en-US" b="1" dirty="0"/>
              <a:t>API</a:t>
            </a:r>
            <a:r>
              <a:rPr lang="en-US" dirty="0"/>
              <a:t> </a:t>
            </a:r>
            <a:r>
              <a:rPr lang="en-US" dirty="0" err="1" smtClean="0"/>
              <a:t>diyoruz</a:t>
            </a:r>
            <a:endParaRPr lang="en-US" dirty="0" smtClean="0"/>
          </a:p>
          <a:p>
            <a:endParaRPr lang="en-US" dirty="0"/>
          </a:p>
          <a:p>
            <a:r>
              <a:rPr lang="en-US" b="1" dirty="0">
                <a:latin typeface="Helvetica Neue" charset="0"/>
              </a:rPr>
              <a:t>( Application Programming Interface ) </a:t>
            </a:r>
            <a:r>
              <a:rPr lang="en-US" b="1" dirty="0" smtClean="0">
                <a:latin typeface="Helvetica Neue" charset="0"/>
              </a:rPr>
              <a:t>/ </a:t>
            </a:r>
            <a:r>
              <a:rPr lang="en-US" sz="1400" dirty="0" smtClean="0">
                <a:latin typeface="Helvetica Neue" charset="0"/>
              </a:rPr>
              <a:t>( </a:t>
            </a:r>
            <a:r>
              <a:rPr lang="en-US" sz="1400" dirty="0" err="1" smtClean="0">
                <a:latin typeface="Helvetica Neue" charset="0"/>
              </a:rPr>
              <a:t>Uygulama</a:t>
            </a:r>
            <a:r>
              <a:rPr lang="en-US" sz="1400" dirty="0" smtClean="0">
                <a:latin typeface="Helvetica Neue" charset="0"/>
              </a:rPr>
              <a:t> </a:t>
            </a:r>
            <a:r>
              <a:rPr lang="en-US" sz="1400" dirty="0" err="1" smtClean="0">
                <a:latin typeface="Helvetica Neue" charset="0"/>
              </a:rPr>
              <a:t>Programlama</a:t>
            </a:r>
            <a:r>
              <a:rPr lang="en-US" sz="1400" dirty="0" smtClean="0">
                <a:latin typeface="Helvetica Neue" charset="0"/>
              </a:rPr>
              <a:t> </a:t>
            </a:r>
            <a:r>
              <a:rPr lang="en-US" sz="1400" dirty="0" err="1" smtClean="0">
                <a:latin typeface="Helvetica Neue" charset="0"/>
              </a:rPr>
              <a:t>Arayüzü</a:t>
            </a:r>
            <a:r>
              <a:rPr lang="en-US" sz="1400" dirty="0" smtClean="0">
                <a:latin typeface="Helvetica Neue" charset="0"/>
              </a:rPr>
              <a:t> )</a:t>
            </a:r>
            <a:endParaRPr lang="en-US" sz="1400" dirty="0">
              <a:latin typeface="Helvetica Neue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2533" y="5143714"/>
            <a:ext cx="10010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FileMaker 16 		FileMaker Data API Trial				</a:t>
            </a:r>
            <a:r>
              <a:rPr lang="en-US" sz="1600" dirty="0" err="1" smtClean="0">
                <a:solidFill>
                  <a:srgbClr val="FFC000"/>
                </a:solidFill>
              </a:rPr>
              <a:t>ucretsiz</a:t>
            </a:r>
            <a:r>
              <a:rPr lang="en-US" sz="1600" dirty="0">
                <a:solidFill>
                  <a:srgbClr val="FFC000"/>
                </a:solidFill>
              </a:rPr>
              <a:t>	</a:t>
            </a:r>
            <a:r>
              <a:rPr lang="en-US" sz="1600" dirty="0" smtClean="0">
                <a:solidFill>
                  <a:srgbClr val="FFC000"/>
                </a:solidFill>
              </a:rPr>
              <a:t>	27 </a:t>
            </a:r>
            <a:r>
              <a:rPr lang="en-US" sz="1600" dirty="0" err="1" smtClean="0">
                <a:solidFill>
                  <a:srgbClr val="FFC000"/>
                </a:solidFill>
              </a:rPr>
              <a:t>eylul</a:t>
            </a:r>
            <a:r>
              <a:rPr lang="en-US" sz="1600" dirty="0" smtClean="0">
                <a:solidFill>
                  <a:srgbClr val="FFC000"/>
                </a:solidFill>
              </a:rPr>
              <a:t> 2018</a:t>
            </a:r>
            <a:endParaRPr lang="en-US" sz="16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2533" y="5660494"/>
            <a:ext cx="10743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FileMaker 17		FileMaker Data API v1				</a:t>
            </a:r>
            <a:r>
              <a:rPr lang="en-US" sz="1600" dirty="0" err="1" smtClean="0">
                <a:solidFill>
                  <a:srgbClr val="FFFF00"/>
                </a:solidFill>
              </a:rPr>
              <a:t>Lisans</a:t>
            </a:r>
            <a:r>
              <a:rPr lang="en-US" sz="1600" dirty="0" smtClean="0">
                <a:solidFill>
                  <a:srgbClr val="FFFF00"/>
                </a:solidFill>
              </a:rPr>
              <a:t>		</a:t>
            </a:r>
            <a:r>
              <a:rPr lang="en-US" sz="1600" dirty="0" err="1" smtClean="0">
                <a:solidFill>
                  <a:srgbClr val="FFFF00"/>
                </a:solidFill>
              </a:rPr>
              <a:t>Ayda</a:t>
            </a:r>
            <a:r>
              <a:rPr lang="en-US" sz="1600" dirty="0" smtClean="0">
                <a:solidFill>
                  <a:srgbClr val="FFFF00"/>
                </a:solidFill>
              </a:rPr>
              <a:t> 2GB/</a:t>
            </a:r>
            <a:r>
              <a:rPr lang="en-US" sz="1600" dirty="0" err="1" smtClean="0">
                <a:solidFill>
                  <a:srgbClr val="FFFF00"/>
                </a:solidFill>
              </a:rPr>
              <a:t>Lisansli</a:t>
            </a:r>
            <a:r>
              <a:rPr lang="en-US" sz="1600" dirty="0" smtClean="0">
                <a:solidFill>
                  <a:srgbClr val="FFFF00"/>
                </a:solidFill>
              </a:rPr>
              <a:t> </a:t>
            </a:r>
            <a:r>
              <a:rPr lang="en-US" sz="1600" dirty="0" err="1" smtClean="0">
                <a:solidFill>
                  <a:srgbClr val="FFFF00"/>
                </a:solidFill>
              </a:rPr>
              <a:t>kullanici</a:t>
            </a:r>
            <a:endParaRPr lang="en-US" sz="1600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3025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37848"/>
            <a:ext cx="11625943" cy="721880"/>
          </a:xfrm>
        </p:spPr>
        <p:txBody>
          <a:bodyPr/>
          <a:lstStyle/>
          <a:p>
            <a:r>
              <a:rPr lang="en-US" b="1" dirty="0" smtClean="0"/>
              <a:t>FILEMAKER DATA API </a:t>
            </a:r>
            <a:r>
              <a:rPr lang="en-US" b="1" dirty="0" err="1" smtClean="0"/>
              <a:t>CAgRISI</a:t>
            </a:r>
            <a:r>
              <a:rPr lang="en-US" b="1" dirty="0" smtClean="0"/>
              <a:t> NASIL ISLENIR?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74127" y="200722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1083" y="3316150"/>
            <a:ext cx="1046632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 	REST API client FileMaker Webserver </a:t>
            </a:r>
            <a:r>
              <a:rPr lang="en-US" sz="1400" dirty="0" err="1" smtClean="0"/>
              <a:t>sunucusuna</a:t>
            </a:r>
            <a:r>
              <a:rPr lang="en-US" sz="1400" dirty="0" smtClean="0"/>
              <a:t> </a:t>
            </a:r>
            <a:r>
              <a:rPr lang="en-US" sz="1400" dirty="0" err="1" smtClean="0"/>
              <a:t>cagrida</a:t>
            </a:r>
            <a:r>
              <a:rPr lang="en-US" sz="1400" dirty="0" smtClean="0"/>
              <a:t> </a:t>
            </a:r>
            <a:r>
              <a:rPr lang="en-US" sz="1400" dirty="0" err="1" smtClean="0"/>
              <a:t>bulunur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2 	FileMaker Webserver </a:t>
            </a:r>
            <a:r>
              <a:rPr lang="en-US" sz="1400" dirty="0" err="1" smtClean="0"/>
              <a:t>bu</a:t>
            </a:r>
            <a:r>
              <a:rPr lang="en-US" sz="1400" dirty="0" smtClean="0"/>
              <a:t> </a:t>
            </a:r>
            <a:r>
              <a:rPr lang="en-US" sz="1400" dirty="0" err="1" smtClean="0"/>
              <a:t>cagriyi</a:t>
            </a:r>
            <a:r>
              <a:rPr lang="en-US" sz="1400" dirty="0" smtClean="0"/>
              <a:t> FileMaker Data Engine </a:t>
            </a:r>
            <a:r>
              <a:rPr lang="en-US" sz="1400" dirty="0" err="1" smtClean="0"/>
              <a:t>yonlendirir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3 	FileMaker Data API </a:t>
            </a:r>
            <a:r>
              <a:rPr lang="en-US" sz="1400" dirty="0" err="1" smtClean="0"/>
              <a:t>Engin</a:t>
            </a:r>
            <a:r>
              <a:rPr lang="en-US" sz="1400" dirty="0" smtClean="0"/>
              <a:t> Database </a:t>
            </a:r>
            <a:r>
              <a:rPr lang="en-US" sz="1400" dirty="0" err="1" smtClean="0"/>
              <a:t>serverin</a:t>
            </a:r>
            <a:r>
              <a:rPr lang="en-US" sz="1400" dirty="0" smtClean="0"/>
              <a:t> </a:t>
            </a:r>
            <a:r>
              <a:rPr lang="en-US" sz="1400" dirty="0" err="1" smtClean="0"/>
              <a:t>anliyacagi</a:t>
            </a:r>
            <a:r>
              <a:rPr lang="en-US" sz="1400" dirty="0" smtClean="0"/>
              <a:t> </a:t>
            </a:r>
            <a:r>
              <a:rPr lang="en-US" sz="1400" dirty="0" err="1" smtClean="0"/>
              <a:t>dile</a:t>
            </a:r>
            <a:r>
              <a:rPr lang="en-US" sz="1400" dirty="0" smtClean="0"/>
              <a:t> </a:t>
            </a:r>
            <a:r>
              <a:rPr lang="en-US" sz="1400" dirty="0" err="1" smtClean="0"/>
              <a:t>cevirir</a:t>
            </a:r>
            <a:r>
              <a:rPr lang="en-US" sz="1400" dirty="0" smtClean="0"/>
              <a:t> </a:t>
            </a:r>
            <a:r>
              <a:rPr lang="en-US" sz="1400" dirty="0" err="1" smtClean="0"/>
              <a:t>ve</a:t>
            </a:r>
            <a:r>
              <a:rPr lang="en-US" sz="1400" dirty="0" smtClean="0"/>
              <a:t> 3000 </a:t>
            </a:r>
            <a:r>
              <a:rPr lang="en-US" sz="1400" dirty="0" err="1" smtClean="0"/>
              <a:t>ve</a:t>
            </a:r>
            <a:r>
              <a:rPr lang="en-US" sz="1400" dirty="0" smtClean="0"/>
              <a:t> 8989 </a:t>
            </a:r>
            <a:r>
              <a:rPr lang="en-US" sz="1400" dirty="0" err="1" smtClean="0"/>
              <a:t>portlarini</a:t>
            </a:r>
            <a:r>
              <a:rPr lang="en-US" sz="1400" dirty="0" smtClean="0"/>
              <a:t> </a:t>
            </a:r>
            <a:r>
              <a:rPr lang="en-US" sz="1400" dirty="0" err="1" smtClean="0"/>
              <a:t>kullanarak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	</a:t>
            </a:r>
            <a:r>
              <a:rPr lang="en-US" sz="1400" dirty="0" smtClean="0"/>
              <a:t>Database </a:t>
            </a:r>
            <a:r>
              <a:rPr lang="en-US" sz="1400" dirty="0" err="1" smtClean="0"/>
              <a:t>servere</a:t>
            </a:r>
            <a:r>
              <a:rPr lang="en-US" sz="1400" dirty="0" smtClean="0"/>
              <a:t> </a:t>
            </a:r>
            <a:r>
              <a:rPr lang="en-US" sz="1400" dirty="0" err="1" smtClean="0"/>
              <a:t>gonderir</a:t>
            </a:r>
            <a:r>
              <a:rPr lang="en-US" sz="1400" dirty="0" smtClean="0"/>
              <a:t>.   </a:t>
            </a:r>
          </a:p>
          <a:p>
            <a:endParaRPr lang="en-US" sz="1400" dirty="0"/>
          </a:p>
          <a:p>
            <a:r>
              <a:rPr lang="en-US" sz="1400" dirty="0" smtClean="0"/>
              <a:t>4	Database server </a:t>
            </a:r>
            <a:r>
              <a:rPr lang="en-US" sz="1400" dirty="0" err="1" smtClean="0"/>
              <a:t>gelen</a:t>
            </a:r>
            <a:r>
              <a:rPr lang="en-US" sz="1400" dirty="0" smtClean="0"/>
              <a:t> </a:t>
            </a:r>
            <a:r>
              <a:rPr lang="en-US" sz="1400" dirty="0" err="1" smtClean="0"/>
              <a:t>cagrilari</a:t>
            </a:r>
            <a:r>
              <a:rPr lang="en-US" sz="1400" dirty="0" smtClean="0"/>
              <a:t> 5003 </a:t>
            </a:r>
            <a:r>
              <a:rPr lang="en-US" sz="1400" dirty="0" err="1" smtClean="0"/>
              <a:t>portu</a:t>
            </a:r>
            <a:r>
              <a:rPr lang="en-US" sz="1400" dirty="0" smtClean="0"/>
              <a:t> </a:t>
            </a:r>
            <a:r>
              <a:rPr lang="en-US" sz="1400" dirty="0" err="1" smtClean="0"/>
              <a:t>uzerinden</a:t>
            </a:r>
            <a:r>
              <a:rPr lang="en-US" sz="1400" dirty="0" smtClean="0"/>
              <a:t> FileMaker Data API Engine </a:t>
            </a:r>
            <a:r>
              <a:rPr lang="en-US" sz="1400" dirty="0" err="1" smtClean="0"/>
              <a:t>geri</a:t>
            </a:r>
            <a:r>
              <a:rPr lang="en-US" sz="1400" dirty="0" smtClean="0"/>
              <a:t> </a:t>
            </a:r>
            <a:r>
              <a:rPr lang="en-US" sz="1400" dirty="0" err="1" smtClean="0"/>
              <a:t>gonderir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5	FileMaker Data API Engine </a:t>
            </a:r>
            <a:r>
              <a:rPr lang="en-US" sz="1400" dirty="0" err="1" smtClean="0"/>
              <a:t>bu</a:t>
            </a:r>
            <a:r>
              <a:rPr lang="en-US" sz="1400" dirty="0" smtClean="0"/>
              <a:t> </a:t>
            </a:r>
            <a:r>
              <a:rPr lang="en-US" sz="1400" dirty="0" err="1" smtClean="0"/>
              <a:t>verileri</a:t>
            </a:r>
            <a:r>
              <a:rPr lang="en-US" sz="1400" dirty="0" smtClean="0"/>
              <a:t> </a:t>
            </a:r>
            <a:r>
              <a:rPr lang="en-US" sz="1400" dirty="0" err="1" smtClean="0"/>
              <a:t>bir</a:t>
            </a:r>
            <a:r>
              <a:rPr lang="en-US" sz="1400" dirty="0" smtClean="0"/>
              <a:t> HTTPS-</a:t>
            </a:r>
            <a:r>
              <a:rPr lang="en-US" sz="1400" dirty="0" err="1" smtClean="0"/>
              <a:t>yanita</a:t>
            </a:r>
            <a:r>
              <a:rPr lang="en-US" sz="1400" dirty="0" smtClean="0"/>
              <a:t> </a:t>
            </a:r>
            <a:r>
              <a:rPr lang="en-US" sz="1400" dirty="0" err="1" smtClean="0"/>
              <a:t>cevirip</a:t>
            </a:r>
            <a:r>
              <a:rPr lang="en-US" sz="1400" dirty="0" smtClean="0"/>
              <a:t> JSON </a:t>
            </a:r>
            <a:r>
              <a:rPr lang="en-US" sz="1400" dirty="0" err="1" smtClean="0"/>
              <a:t>formatinda</a:t>
            </a:r>
            <a:r>
              <a:rPr lang="en-US" sz="1400" dirty="0" smtClean="0"/>
              <a:t> FileMaker </a:t>
            </a:r>
            <a:r>
              <a:rPr lang="en-US" sz="1400" dirty="0" err="1" smtClean="0"/>
              <a:t>webservere</a:t>
            </a:r>
            <a:r>
              <a:rPr lang="en-US" sz="1400" dirty="0" smtClean="0"/>
              <a:t> </a:t>
            </a:r>
            <a:r>
              <a:rPr lang="en-US" sz="1400" dirty="0" err="1" smtClean="0"/>
              <a:t>geri</a:t>
            </a:r>
            <a:r>
              <a:rPr lang="en-US" sz="1400" dirty="0" smtClean="0"/>
              <a:t> </a:t>
            </a:r>
            <a:r>
              <a:rPr lang="en-US" sz="1400" dirty="0" err="1" smtClean="0"/>
              <a:t>gonderir</a:t>
            </a:r>
            <a:r>
              <a:rPr lang="en-US" sz="1400" dirty="0" smtClean="0"/>
              <a:t>. </a:t>
            </a:r>
          </a:p>
          <a:p>
            <a:endParaRPr lang="en-US" sz="1400" dirty="0"/>
          </a:p>
          <a:p>
            <a:r>
              <a:rPr lang="en-US" sz="1400" dirty="0" smtClean="0"/>
              <a:t>6	FileMaker Webserver </a:t>
            </a:r>
            <a:r>
              <a:rPr lang="en-US" sz="1400" dirty="0" err="1" smtClean="0"/>
              <a:t>ise</a:t>
            </a:r>
            <a:r>
              <a:rPr lang="en-US" sz="1400" dirty="0" smtClean="0"/>
              <a:t> </a:t>
            </a:r>
            <a:r>
              <a:rPr lang="en-US" sz="1400" dirty="0" err="1" smtClean="0"/>
              <a:t>bu</a:t>
            </a:r>
            <a:r>
              <a:rPr lang="en-US" sz="1400" dirty="0" smtClean="0"/>
              <a:t> HTTPS-</a:t>
            </a:r>
            <a:r>
              <a:rPr lang="en-US" sz="1400" dirty="0" err="1" smtClean="0"/>
              <a:t>yanitlari</a:t>
            </a:r>
            <a:r>
              <a:rPr lang="en-US" sz="1400" dirty="0" smtClean="0"/>
              <a:t> </a:t>
            </a:r>
            <a:r>
              <a:rPr lang="en-US" sz="1400" dirty="0" err="1" smtClean="0"/>
              <a:t>talep</a:t>
            </a:r>
            <a:r>
              <a:rPr lang="en-US" sz="1400" dirty="0" smtClean="0"/>
              <a:t> </a:t>
            </a:r>
            <a:r>
              <a:rPr lang="en-US" sz="1400" dirty="0" err="1" smtClean="0"/>
              <a:t>eden</a:t>
            </a:r>
            <a:r>
              <a:rPr lang="en-US" sz="1400" dirty="0" smtClean="0"/>
              <a:t> REST-API </a:t>
            </a:r>
            <a:r>
              <a:rPr lang="tr-TR" sz="1400" dirty="0" smtClean="0"/>
              <a:t>istemcisine </a:t>
            </a:r>
            <a:r>
              <a:rPr lang="tr-TR" sz="1400" dirty="0"/>
              <a:t>gönderir.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469" y="1231049"/>
            <a:ext cx="6724525" cy="17538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8722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37847"/>
            <a:ext cx="11625943" cy="1462205"/>
          </a:xfrm>
        </p:spPr>
        <p:txBody>
          <a:bodyPr/>
          <a:lstStyle/>
          <a:p>
            <a:r>
              <a:rPr lang="tr-TR" dirty="0" err="1"/>
              <a:t>FileMaker</a:t>
            </a:r>
            <a:r>
              <a:rPr lang="tr-TR" dirty="0"/>
              <a:t> Data API özellikleri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90600" y="1540639"/>
            <a:ext cx="1083128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tr-TR" dirty="0" smtClean="0"/>
              <a:t>Bir </a:t>
            </a:r>
            <a:r>
              <a:rPr lang="tr-TR" dirty="0" err="1" smtClean="0"/>
              <a:t>veritabanına</a:t>
            </a:r>
            <a:r>
              <a:rPr lang="tr-TR" dirty="0" smtClean="0"/>
              <a:t> giriş / çıkış.</a:t>
            </a:r>
            <a:br>
              <a:rPr lang="tr-TR" dirty="0" smtClean="0"/>
            </a:br>
            <a:r>
              <a:rPr lang="tr-TR" sz="1200" dirty="0">
                <a:solidFill>
                  <a:schemeClr val="bg1"/>
                </a:solidFill>
              </a:rPr>
              <a:t>GET =&gt; /</a:t>
            </a:r>
            <a:r>
              <a:rPr lang="tr-TR" sz="1200" dirty="0" err="1">
                <a:solidFill>
                  <a:schemeClr val="bg1"/>
                </a:solidFill>
              </a:rPr>
              <a:t>fmi</a:t>
            </a:r>
            <a:r>
              <a:rPr lang="tr-TR" sz="1200" dirty="0">
                <a:solidFill>
                  <a:schemeClr val="bg1"/>
                </a:solidFill>
              </a:rPr>
              <a:t>/data/v1/</a:t>
            </a:r>
            <a:r>
              <a:rPr lang="tr-TR" sz="1200" dirty="0" err="1">
                <a:solidFill>
                  <a:schemeClr val="bg1"/>
                </a:solidFill>
              </a:rPr>
              <a:t>databases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database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sessions</a:t>
            </a:r>
            <a:endParaRPr lang="tr-TR" sz="1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tr-TR" dirty="0" smtClean="0"/>
              <a:t>kay</a:t>
            </a:r>
            <a:r>
              <a:rPr lang="tr-TR" dirty="0"/>
              <a:t>ı</a:t>
            </a:r>
            <a:r>
              <a:rPr lang="tr-TR" dirty="0" smtClean="0"/>
              <a:t>t oluşturur, düzenler, siler veya bir  veya </a:t>
            </a:r>
            <a:r>
              <a:rPr lang="tr-TR" dirty="0"/>
              <a:t>bir dizi kayıt </a:t>
            </a:r>
            <a:r>
              <a:rPr lang="tr-TR" dirty="0" smtClean="0"/>
              <a:t>alır.</a:t>
            </a:r>
            <a:br>
              <a:rPr lang="tr-TR" dirty="0" smtClean="0"/>
            </a:br>
            <a:r>
              <a:rPr lang="tr-TR" sz="1200" dirty="0">
                <a:solidFill>
                  <a:schemeClr val="bg1"/>
                </a:solidFill>
              </a:rPr>
              <a:t>POST </a:t>
            </a:r>
            <a:r>
              <a:rPr lang="tr-TR" sz="1200" dirty="0" smtClean="0">
                <a:solidFill>
                  <a:schemeClr val="bg1"/>
                </a:solidFill>
              </a:rPr>
              <a:t>	=&gt; 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fmi</a:t>
            </a:r>
            <a:r>
              <a:rPr lang="tr-TR" sz="1200" dirty="0">
                <a:solidFill>
                  <a:schemeClr val="bg1"/>
                </a:solidFill>
              </a:rPr>
              <a:t>/data/v1/</a:t>
            </a:r>
            <a:r>
              <a:rPr lang="tr-TR" sz="1200" dirty="0" err="1">
                <a:solidFill>
                  <a:schemeClr val="bg1"/>
                </a:solidFill>
              </a:rPr>
              <a:t>databases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database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layouts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layout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records</a:t>
            </a:r>
            <a:r>
              <a:rPr lang="tr-TR" sz="1200" dirty="0">
                <a:solidFill>
                  <a:schemeClr val="bg1"/>
                </a:solidFill>
              </a:rPr>
              <a:t> </a:t>
            </a:r>
            <a:r>
              <a:rPr lang="tr-TR" sz="1200" dirty="0" smtClean="0">
                <a:solidFill>
                  <a:schemeClr val="bg1"/>
                </a:solidFill>
              </a:rPr>
              <a:t/>
            </a:r>
            <a:br>
              <a:rPr lang="tr-TR" sz="1200" dirty="0" smtClean="0">
                <a:solidFill>
                  <a:schemeClr val="bg1"/>
                </a:solidFill>
              </a:rPr>
            </a:br>
            <a:r>
              <a:rPr lang="tr-TR" sz="1200" dirty="0" smtClean="0">
                <a:solidFill>
                  <a:schemeClr val="bg1"/>
                </a:solidFill>
              </a:rPr>
              <a:t>PATCH 	=&gt; 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fmi</a:t>
            </a:r>
            <a:r>
              <a:rPr lang="tr-TR" sz="1200" dirty="0" smtClean="0">
                <a:solidFill>
                  <a:schemeClr val="bg1"/>
                </a:solidFill>
              </a:rPr>
              <a:t>/data/v1/</a:t>
            </a:r>
            <a:r>
              <a:rPr lang="tr-TR" sz="1200" dirty="0" err="1" smtClean="0">
                <a:solidFill>
                  <a:schemeClr val="bg1"/>
                </a:solidFill>
              </a:rPr>
              <a:t>databases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database</a:t>
            </a:r>
            <a:r>
              <a:rPr lang="tr-TR" sz="1200" i="1" dirty="0" smtClean="0">
                <a:solidFill>
                  <a:schemeClr val="bg1"/>
                </a:solidFill>
              </a:rPr>
              <a:t>-name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layouts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layout</a:t>
            </a:r>
            <a:r>
              <a:rPr lang="tr-TR" sz="1200" i="1" dirty="0" smtClean="0">
                <a:solidFill>
                  <a:schemeClr val="bg1"/>
                </a:solidFill>
              </a:rPr>
              <a:t>-name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records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record-id</a:t>
            </a:r>
            <a:r>
              <a:rPr lang="tr-TR" sz="1200" i="1" dirty="0" smtClean="0">
                <a:solidFill>
                  <a:schemeClr val="bg1"/>
                </a:solidFill>
              </a:rPr>
              <a:t/>
            </a:r>
            <a:br>
              <a:rPr lang="tr-TR" sz="1200" i="1" dirty="0" smtClean="0">
                <a:solidFill>
                  <a:schemeClr val="bg1"/>
                </a:solidFill>
              </a:rPr>
            </a:br>
            <a:r>
              <a:rPr lang="tr-TR" sz="1200" i="1" dirty="0" smtClean="0">
                <a:solidFill>
                  <a:schemeClr val="bg1"/>
                </a:solidFill>
              </a:rPr>
              <a:t>DELETE 	=&gt; 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fmi</a:t>
            </a:r>
            <a:r>
              <a:rPr lang="tr-TR" sz="1200" dirty="0" smtClean="0">
                <a:solidFill>
                  <a:schemeClr val="bg1"/>
                </a:solidFill>
              </a:rPr>
              <a:t>/data/v1/</a:t>
            </a:r>
            <a:r>
              <a:rPr lang="tr-TR" sz="1200" dirty="0" err="1" smtClean="0">
                <a:solidFill>
                  <a:schemeClr val="bg1"/>
                </a:solidFill>
              </a:rPr>
              <a:t>databases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database</a:t>
            </a:r>
            <a:r>
              <a:rPr lang="tr-TR" sz="1200" i="1" dirty="0" smtClean="0">
                <a:solidFill>
                  <a:schemeClr val="bg1"/>
                </a:solidFill>
              </a:rPr>
              <a:t>-name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layouts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layout</a:t>
            </a:r>
            <a:r>
              <a:rPr lang="tr-TR" sz="1200" i="1" dirty="0" smtClean="0">
                <a:solidFill>
                  <a:schemeClr val="bg1"/>
                </a:solidFill>
              </a:rPr>
              <a:t>-name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records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record-id</a:t>
            </a:r>
            <a:r>
              <a:rPr lang="tr-TR" sz="1200" i="1" dirty="0" smtClean="0">
                <a:solidFill>
                  <a:schemeClr val="bg1"/>
                </a:solidFill>
              </a:rPr>
              <a:t/>
            </a:r>
            <a:br>
              <a:rPr lang="tr-TR" sz="1200" i="1" dirty="0" smtClean="0">
                <a:solidFill>
                  <a:schemeClr val="bg1"/>
                </a:solidFill>
              </a:rPr>
            </a:br>
            <a:r>
              <a:rPr lang="tr-TR" sz="1200" i="1" dirty="0" smtClean="0">
                <a:solidFill>
                  <a:schemeClr val="bg1"/>
                </a:solidFill>
              </a:rPr>
              <a:t>GET	=&gt; 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fmi</a:t>
            </a:r>
            <a:r>
              <a:rPr lang="tr-TR" sz="1200" dirty="0" smtClean="0">
                <a:solidFill>
                  <a:schemeClr val="bg1"/>
                </a:solidFill>
              </a:rPr>
              <a:t>/data/v1/</a:t>
            </a:r>
            <a:r>
              <a:rPr lang="tr-TR" sz="1200" dirty="0" err="1" smtClean="0">
                <a:solidFill>
                  <a:schemeClr val="bg1"/>
                </a:solidFill>
              </a:rPr>
              <a:t>databases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database</a:t>
            </a:r>
            <a:r>
              <a:rPr lang="tr-TR" sz="1200" i="1" dirty="0" smtClean="0">
                <a:solidFill>
                  <a:schemeClr val="bg1"/>
                </a:solidFill>
              </a:rPr>
              <a:t>-name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layouts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layout</a:t>
            </a:r>
            <a:r>
              <a:rPr lang="tr-TR" sz="1200" i="1" dirty="0" smtClean="0">
                <a:solidFill>
                  <a:schemeClr val="bg1"/>
                </a:solidFill>
              </a:rPr>
              <a:t>-name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records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record-id</a:t>
            </a:r>
            <a:r>
              <a:rPr lang="tr-TR" sz="1200" i="1" dirty="0">
                <a:solidFill>
                  <a:schemeClr val="bg1"/>
                </a:solidFill>
              </a:rPr>
              <a:t/>
            </a:r>
            <a:br>
              <a:rPr lang="tr-TR" sz="1200" i="1" dirty="0">
                <a:solidFill>
                  <a:schemeClr val="bg1"/>
                </a:solidFill>
              </a:rPr>
            </a:br>
            <a:r>
              <a:rPr lang="tr-TR" sz="1200" i="1" dirty="0" smtClean="0">
                <a:solidFill>
                  <a:schemeClr val="bg1"/>
                </a:solidFill>
              </a:rPr>
              <a:t>		=&gt; 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fmi</a:t>
            </a:r>
            <a:r>
              <a:rPr lang="tr-TR" sz="1200" dirty="0">
                <a:solidFill>
                  <a:schemeClr val="bg1"/>
                </a:solidFill>
              </a:rPr>
              <a:t>/data/v1/</a:t>
            </a:r>
            <a:r>
              <a:rPr lang="tr-TR" sz="1200" dirty="0" err="1">
                <a:solidFill>
                  <a:schemeClr val="bg1"/>
                </a:solidFill>
              </a:rPr>
              <a:t>databases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database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layouts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layout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records</a:t>
            </a:r>
            <a:r>
              <a:rPr lang="tr-TR" sz="1200" dirty="0">
                <a:solidFill>
                  <a:schemeClr val="bg1"/>
                </a:solidFill>
              </a:rPr>
              <a:t>?_</a:t>
            </a:r>
            <a:r>
              <a:rPr lang="tr-TR" sz="1200" dirty="0" err="1">
                <a:solidFill>
                  <a:schemeClr val="bg1"/>
                </a:solidFill>
              </a:rPr>
              <a:t>offset</a:t>
            </a:r>
            <a:r>
              <a:rPr lang="tr-TR" sz="1200" dirty="0">
                <a:solidFill>
                  <a:schemeClr val="bg1"/>
                </a:solidFill>
              </a:rPr>
              <a:t>=</a:t>
            </a:r>
            <a:r>
              <a:rPr lang="tr-TR" sz="1200" i="1" dirty="0" err="1">
                <a:solidFill>
                  <a:schemeClr val="bg1"/>
                </a:solidFill>
              </a:rPr>
              <a:t>starting-record</a:t>
            </a:r>
            <a:r>
              <a:rPr lang="tr-TR" sz="1200" dirty="0">
                <a:solidFill>
                  <a:schemeClr val="bg1"/>
                </a:solidFill>
              </a:rPr>
              <a:t>&amp;_</a:t>
            </a:r>
            <a:r>
              <a:rPr lang="tr-TR" sz="1200" dirty="0" smtClean="0">
                <a:solidFill>
                  <a:schemeClr val="bg1"/>
                </a:solidFill>
              </a:rPr>
              <a:t>limit=</a:t>
            </a:r>
            <a:r>
              <a:rPr lang="tr-TR" sz="1200" i="1" dirty="0" err="1" smtClean="0">
                <a:solidFill>
                  <a:schemeClr val="bg1"/>
                </a:solidFill>
              </a:rPr>
              <a:t>number</a:t>
            </a:r>
            <a:r>
              <a:rPr lang="tr-TR" sz="1200" i="1" dirty="0" smtClean="0">
                <a:solidFill>
                  <a:schemeClr val="bg1"/>
                </a:solidFill>
              </a:rPr>
              <a:t>-of-</a:t>
            </a:r>
            <a:r>
              <a:rPr lang="tr-TR" sz="1200" i="1" dirty="0" err="1" smtClean="0">
                <a:solidFill>
                  <a:schemeClr val="bg1"/>
                </a:solidFill>
              </a:rPr>
              <a:t>records</a:t>
            </a:r>
            <a:endParaRPr lang="tr-TR" sz="1200" i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tr-TR" dirty="0" smtClean="0"/>
              <a:t>Arama bulma </a:t>
            </a:r>
            <a:r>
              <a:rPr lang="tr-TR" dirty="0"/>
              <a:t>istekleri </a:t>
            </a:r>
            <a:r>
              <a:rPr lang="tr-TR" dirty="0" smtClean="0"/>
              <a:t>gerçekleştirir.</a:t>
            </a:r>
            <a:br>
              <a:rPr lang="tr-TR" dirty="0" smtClean="0"/>
            </a:br>
            <a:r>
              <a:rPr lang="tr-TR" sz="1200" dirty="0" smtClean="0">
                <a:solidFill>
                  <a:schemeClr val="bg1"/>
                </a:solidFill>
              </a:rPr>
              <a:t>POST	=&gt; 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fmi</a:t>
            </a:r>
            <a:r>
              <a:rPr lang="tr-TR" sz="1200" dirty="0">
                <a:solidFill>
                  <a:schemeClr val="bg1"/>
                </a:solidFill>
              </a:rPr>
              <a:t>/data/v1/</a:t>
            </a:r>
            <a:r>
              <a:rPr lang="tr-TR" sz="1200" dirty="0" err="1">
                <a:solidFill>
                  <a:schemeClr val="bg1"/>
                </a:solidFill>
              </a:rPr>
              <a:t>databases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database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layouts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layout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/_</a:t>
            </a:r>
            <a:r>
              <a:rPr lang="tr-TR" sz="1200" dirty="0" err="1">
                <a:solidFill>
                  <a:schemeClr val="bg1"/>
                </a:solidFill>
              </a:rPr>
              <a:t>find</a:t>
            </a:r>
            <a:r>
              <a:rPr lang="tr-TR" sz="1200" dirty="0">
                <a:solidFill>
                  <a:schemeClr val="bg1"/>
                </a:solidFill>
              </a:rPr>
              <a:t> </a:t>
            </a:r>
            <a:endParaRPr lang="tr-TR" sz="1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tr-TR" dirty="0" smtClean="0"/>
              <a:t>Global </a:t>
            </a:r>
            <a:r>
              <a:rPr lang="tr-TR" dirty="0"/>
              <a:t>alan değerlerini </a:t>
            </a:r>
            <a:r>
              <a:rPr lang="tr-TR" dirty="0" smtClean="0"/>
              <a:t>ayarlar.</a:t>
            </a:r>
            <a:br>
              <a:rPr lang="tr-TR" dirty="0" smtClean="0"/>
            </a:br>
            <a:r>
              <a:rPr lang="tr-TR" sz="1200" dirty="0" smtClean="0">
                <a:solidFill>
                  <a:schemeClr val="bg1"/>
                </a:solidFill>
              </a:rPr>
              <a:t>PATCH	=&gt; 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fmi</a:t>
            </a:r>
            <a:r>
              <a:rPr lang="tr-TR" sz="1200" dirty="0">
                <a:solidFill>
                  <a:schemeClr val="bg1"/>
                </a:solidFill>
              </a:rPr>
              <a:t>/data/v1/</a:t>
            </a:r>
            <a:r>
              <a:rPr lang="tr-TR" sz="1200" dirty="0" err="1">
                <a:solidFill>
                  <a:schemeClr val="bg1"/>
                </a:solidFill>
              </a:rPr>
              <a:t>databases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database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globals</a:t>
            </a:r>
            <a:r>
              <a:rPr lang="tr-TR" sz="1200" dirty="0">
                <a:solidFill>
                  <a:schemeClr val="bg1"/>
                </a:solidFill>
              </a:rPr>
              <a:t> </a:t>
            </a:r>
            <a:endParaRPr lang="tr-TR" sz="1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tr-TR" dirty="0" err="1" smtClean="0"/>
              <a:t>FileMaker</a:t>
            </a:r>
            <a:r>
              <a:rPr lang="tr-TR" dirty="0" smtClean="0"/>
              <a:t> </a:t>
            </a:r>
            <a:r>
              <a:rPr lang="tr-TR" dirty="0" err="1" smtClean="0"/>
              <a:t>scriptlerini</a:t>
            </a:r>
            <a:r>
              <a:rPr lang="tr-TR" dirty="0" smtClean="0"/>
              <a:t> tetikler.</a:t>
            </a:r>
            <a:br>
              <a:rPr lang="tr-TR" dirty="0" smtClean="0"/>
            </a:br>
            <a:r>
              <a:rPr lang="tr-TR" sz="1200" dirty="0" err="1">
                <a:solidFill>
                  <a:schemeClr val="bg1"/>
                </a:solidFill>
              </a:rPr>
              <a:t>script</a:t>
            </a:r>
            <a:r>
              <a:rPr lang="tr-TR" sz="1200" dirty="0">
                <a:solidFill>
                  <a:schemeClr val="bg1"/>
                </a:solidFill>
              </a:rPr>
              <a:t>, </a:t>
            </a:r>
            <a:r>
              <a:rPr lang="tr-TR" sz="1200" dirty="0" err="1">
                <a:solidFill>
                  <a:schemeClr val="bg1"/>
                </a:solidFill>
              </a:rPr>
              <a:t>script.param</a:t>
            </a:r>
            <a:r>
              <a:rPr lang="tr-TR" sz="1200" dirty="0">
                <a:solidFill>
                  <a:schemeClr val="bg1"/>
                </a:solidFill>
              </a:rPr>
              <a:t>, </a:t>
            </a:r>
            <a:r>
              <a:rPr lang="tr-TR" sz="1200" dirty="0" err="1">
                <a:solidFill>
                  <a:schemeClr val="bg1"/>
                </a:solidFill>
              </a:rPr>
              <a:t>script.prerequest</a:t>
            </a:r>
            <a:r>
              <a:rPr lang="tr-TR" sz="1200" dirty="0">
                <a:solidFill>
                  <a:schemeClr val="bg1"/>
                </a:solidFill>
              </a:rPr>
              <a:t>, </a:t>
            </a:r>
            <a:r>
              <a:rPr lang="tr-TR" sz="1200" dirty="0" err="1">
                <a:solidFill>
                  <a:schemeClr val="bg1"/>
                </a:solidFill>
              </a:rPr>
              <a:t>script.prerequest.param</a:t>
            </a:r>
            <a:r>
              <a:rPr lang="tr-TR" sz="1200" dirty="0">
                <a:solidFill>
                  <a:schemeClr val="bg1"/>
                </a:solidFill>
              </a:rPr>
              <a:t>, </a:t>
            </a:r>
            <a:r>
              <a:rPr lang="tr-TR" sz="1200" dirty="0" err="1">
                <a:solidFill>
                  <a:schemeClr val="bg1"/>
                </a:solidFill>
              </a:rPr>
              <a:t>script.presort</a:t>
            </a:r>
            <a:r>
              <a:rPr lang="tr-TR" sz="1200" dirty="0">
                <a:solidFill>
                  <a:schemeClr val="bg1"/>
                </a:solidFill>
              </a:rPr>
              <a:t>, </a:t>
            </a:r>
            <a:r>
              <a:rPr lang="tr-TR" sz="1200" dirty="0" err="1" smtClean="0">
                <a:solidFill>
                  <a:schemeClr val="bg1"/>
                </a:solidFill>
              </a:rPr>
              <a:t>script.presort.param</a:t>
            </a:r>
            <a:endParaRPr lang="tr-TR" sz="1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tr-TR" dirty="0" err="1" smtClean="0"/>
              <a:t>Container</a:t>
            </a:r>
            <a:r>
              <a:rPr lang="tr-TR" dirty="0" smtClean="0"/>
              <a:t> </a:t>
            </a:r>
            <a:r>
              <a:rPr lang="tr-TR" dirty="0" err="1" smtClean="0"/>
              <a:t>alanlarina</a:t>
            </a:r>
            <a:r>
              <a:rPr lang="tr-TR" dirty="0" smtClean="0"/>
              <a:t> dosya yükleme.</a:t>
            </a:r>
            <a:br>
              <a:rPr lang="tr-TR" dirty="0" smtClean="0"/>
            </a:br>
            <a:r>
              <a:rPr lang="tr-TR" sz="1200" dirty="0" smtClean="0">
                <a:solidFill>
                  <a:schemeClr val="bg1"/>
                </a:solidFill>
              </a:rPr>
              <a:t>POST	=&gt; 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fmi</a:t>
            </a:r>
            <a:r>
              <a:rPr lang="tr-TR" sz="1200" dirty="0">
                <a:solidFill>
                  <a:schemeClr val="bg1"/>
                </a:solidFill>
              </a:rPr>
              <a:t>/data/v1/</a:t>
            </a:r>
            <a:r>
              <a:rPr lang="tr-TR" sz="1200" dirty="0" err="1">
                <a:solidFill>
                  <a:schemeClr val="bg1"/>
                </a:solidFill>
              </a:rPr>
              <a:t>databases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database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layouts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layout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records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record-id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dirty="0" err="1">
                <a:solidFill>
                  <a:schemeClr val="bg1"/>
                </a:solidFill>
              </a:rPr>
              <a:t>containers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field</a:t>
            </a:r>
            <a:r>
              <a:rPr lang="tr-TR" sz="1200" i="1" dirty="0">
                <a:solidFill>
                  <a:schemeClr val="bg1"/>
                </a:solidFill>
              </a:rPr>
              <a:t>-name</a:t>
            </a:r>
            <a:r>
              <a:rPr lang="tr-TR" sz="1200" dirty="0">
                <a:solidFill>
                  <a:schemeClr val="bg1"/>
                </a:solidFill>
              </a:rPr>
              <a:t>/</a:t>
            </a:r>
            <a:r>
              <a:rPr lang="tr-TR" sz="1200" i="1" dirty="0" err="1">
                <a:solidFill>
                  <a:schemeClr val="bg1"/>
                </a:solidFill>
              </a:rPr>
              <a:t>field-repetition</a:t>
            </a:r>
            <a:endParaRPr lang="tr-TR" sz="1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tr-TR" dirty="0" err="1" smtClean="0"/>
              <a:t>External</a:t>
            </a:r>
            <a:r>
              <a:rPr lang="tr-TR" dirty="0" smtClean="0"/>
              <a:t> </a:t>
            </a:r>
            <a:r>
              <a:rPr lang="tr-TR" dirty="0" err="1" smtClean="0"/>
              <a:t>FileMaker</a:t>
            </a:r>
            <a:r>
              <a:rPr lang="tr-TR" dirty="0" smtClean="0"/>
              <a:t> </a:t>
            </a:r>
            <a:r>
              <a:rPr lang="tr-TR" dirty="0"/>
              <a:t>tablolarındaki erişimi.</a:t>
            </a:r>
            <a:br>
              <a:rPr lang="tr-TR" dirty="0"/>
            </a:br>
            <a:r>
              <a:rPr lang="tr-TR" sz="1200" dirty="0" smtClean="0">
                <a:solidFill>
                  <a:schemeClr val="bg1"/>
                </a:solidFill>
              </a:rPr>
              <a:t>POST	=&gt; /</a:t>
            </a:r>
            <a:r>
              <a:rPr lang="tr-TR" sz="1200" dirty="0" err="1" smtClean="0">
                <a:solidFill>
                  <a:schemeClr val="bg1"/>
                </a:solidFill>
              </a:rPr>
              <a:t>fmi</a:t>
            </a:r>
            <a:r>
              <a:rPr lang="tr-TR" sz="1200" dirty="0" smtClean="0">
                <a:solidFill>
                  <a:schemeClr val="bg1"/>
                </a:solidFill>
              </a:rPr>
              <a:t>/data/v1/</a:t>
            </a:r>
            <a:r>
              <a:rPr lang="tr-TR" sz="1200" dirty="0" err="1" smtClean="0">
                <a:solidFill>
                  <a:schemeClr val="bg1"/>
                </a:solidFill>
              </a:rPr>
              <a:t>databases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i="1" dirty="0" err="1" smtClean="0">
                <a:solidFill>
                  <a:schemeClr val="bg1"/>
                </a:solidFill>
              </a:rPr>
              <a:t>database</a:t>
            </a:r>
            <a:r>
              <a:rPr lang="tr-TR" sz="1200" i="1" dirty="0" smtClean="0">
                <a:solidFill>
                  <a:schemeClr val="bg1"/>
                </a:solidFill>
              </a:rPr>
              <a:t>-name</a:t>
            </a:r>
            <a:r>
              <a:rPr lang="tr-TR" sz="1200" dirty="0" smtClean="0">
                <a:solidFill>
                  <a:schemeClr val="bg1"/>
                </a:solidFill>
              </a:rPr>
              <a:t>/</a:t>
            </a:r>
            <a:r>
              <a:rPr lang="tr-TR" sz="1200" dirty="0" err="1" smtClean="0">
                <a:solidFill>
                  <a:schemeClr val="bg1"/>
                </a:solidFill>
              </a:rPr>
              <a:t>sessions</a:t>
            </a:r>
            <a:endParaRPr lang="tr-TR" sz="1200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969034"/>
            <a:ext cx="3241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accent5"/>
                </a:solidFill>
              </a:rPr>
              <a:t>Genis</a:t>
            </a:r>
            <a:r>
              <a:rPr lang="en-US" sz="1200" dirty="0" smtClean="0">
                <a:solidFill>
                  <a:schemeClr val="accent5"/>
                </a:solidFill>
              </a:rPr>
              <a:t> </a:t>
            </a:r>
            <a:r>
              <a:rPr lang="en-US" sz="1200" dirty="0" err="1" smtClean="0">
                <a:solidFill>
                  <a:schemeClr val="accent5"/>
                </a:solidFill>
              </a:rPr>
              <a:t>bilgi</a:t>
            </a:r>
            <a:r>
              <a:rPr lang="en-US" sz="1200" dirty="0" smtClean="0">
                <a:solidFill>
                  <a:schemeClr val="accent5"/>
                </a:solidFill>
              </a:rPr>
              <a:t> Demo </a:t>
            </a:r>
            <a:r>
              <a:rPr lang="en-US" sz="1200" dirty="0" err="1" smtClean="0">
                <a:solidFill>
                  <a:schemeClr val="accent5"/>
                </a:solidFill>
              </a:rPr>
              <a:t>icerisinde</a:t>
            </a:r>
            <a:r>
              <a:rPr lang="en-US" sz="1200" dirty="0" smtClean="0">
                <a:solidFill>
                  <a:schemeClr val="accent5"/>
                </a:solidFill>
              </a:rPr>
              <a:t> </a:t>
            </a:r>
            <a:r>
              <a:rPr lang="en-US" sz="1200" dirty="0" err="1" smtClean="0">
                <a:solidFill>
                  <a:schemeClr val="accent5"/>
                </a:solidFill>
              </a:rPr>
              <a:t>anlatilacaktir</a:t>
            </a:r>
            <a:r>
              <a:rPr lang="en-US" sz="1200" dirty="0" smtClean="0">
                <a:solidFill>
                  <a:schemeClr val="accent5"/>
                </a:solidFill>
              </a:rPr>
              <a:t>.</a:t>
            </a:r>
            <a:endParaRPr lang="en-US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46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37847"/>
            <a:ext cx="11625943" cy="1462205"/>
          </a:xfrm>
        </p:spPr>
        <p:txBody>
          <a:bodyPr/>
          <a:lstStyle/>
          <a:p>
            <a:r>
              <a:rPr lang="en-US" b="1" dirty="0" err="1" smtClean="0"/>
              <a:t>Filemaker</a:t>
            </a:r>
            <a:r>
              <a:rPr lang="en-US" b="1" dirty="0" smtClean="0"/>
              <a:t> database </a:t>
            </a:r>
            <a:r>
              <a:rPr lang="en-US" b="1" dirty="0" err="1" smtClean="0"/>
              <a:t>uygulama</a:t>
            </a:r>
            <a:r>
              <a:rPr lang="en-US" b="1" dirty="0" smtClean="0"/>
              <a:t> </a:t>
            </a:r>
            <a:r>
              <a:rPr lang="en-US" b="1" dirty="0" err="1" smtClean="0"/>
              <a:t>ayarlari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1969" y="2039815"/>
            <a:ext cx="3201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FileMaker Server 17 </a:t>
            </a:r>
            <a:r>
              <a:rPr lang="en-US" dirty="0" err="1" smtClean="0"/>
              <a:t>ayarlari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68" y="2409147"/>
            <a:ext cx="9250345" cy="43226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0169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37847"/>
            <a:ext cx="11625943" cy="1462205"/>
          </a:xfrm>
        </p:spPr>
        <p:txBody>
          <a:bodyPr/>
          <a:lstStyle/>
          <a:p>
            <a:r>
              <a:rPr lang="en-US" b="1" dirty="0" err="1" smtClean="0"/>
              <a:t>Filemaker</a:t>
            </a:r>
            <a:r>
              <a:rPr lang="en-US" b="1" dirty="0" smtClean="0"/>
              <a:t> database </a:t>
            </a:r>
            <a:r>
              <a:rPr lang="en-US" b="1" dirty="0" err="1" smtClean="0"/>
              <a:t>uygulama</a:t>
            </a:r>
            <a:r>
              <a:rPr lang="en-US" b="1" dirty="0" smtClean="0"/>
              <a:t> </a:t>
            </a:r>
            <a:r>
              <a:rPr lang="en-US" b="1" dirty="0" err="1" smtClean="0"/>
              <a:t>ayarlari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1969" y="2039815"/>
            <a:ext cx="9666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FileMaker database </a:t>
            </a:r>
            <a:r>
              <a:rPr lang="en-US" dirty="0" err="1"/>
              <a:t>guvenlik</a:t>
            </a:r>
            <a:r>
              <a:rPr lang="en-US" dirty="0"/>
              <a:t> </a:t>
            </a:r>
            <a:r>
              <a:rPr lang="en-US" dirty="0" err="1"/>
              <a:t>ayarlari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69" y="3229761"/>
            <a:ext cx="10058400" cy="2791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1969" y="2583430"/>
            <a:ext cx="4593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File / Manage / </a:t>
            </a:r>
            <a:r>
              <a:rPr lang="en-US" sz="1200" dirty="0" smtClean="0"/>
              <a:t>Security</a:t>
            </a:r>
            <a:br>
              <a:rPr lang="en-US" sz="1200" dirty="0" smtClean="0"/>
            </a:br>
            <a:r>
              <a:rPr lang="en-US" sz="1200" dirty="0" smtClean="0"/>
              <a:t>username = </a:t>
            </a:r>
            <a:r>
              <a:rPr lang="en-US" sz="1200" dirty="0" err="1" smtClean="0"/>
              <a:t>fmkadmin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password = FMK-Solutions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1952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37847"/>
            <a:ext cx="11625943" cy="1462205"/>
          </a:xfrm>
        </p:spPr>
        <p:txBody>
          <a:bodyPr/>
          <a:lstStyle/>
          <a:p>
            <a:r>
              <a:rPr lang="en-US" b="1" dirty="0" err="1" smtClean="0"/>
              <a:t>Filemaker</a:t>
            </a:r>
            <a:r>
              <a:rPr lang="en-US" b="1" dirty="0" smtClean="0"/>
              <a:t> database </a:t>
            </a:r>
            <a:r>
              <a:rPr lang="en-US" b="1" dirty="0" err="1" smtClean="0"/>
              <a:t>uygulama</a:t>
            </a:r>
            <a:r>
              <a:rPr lang="en-US" b="1" dirty="0" smtClean="0"/>
              <a:t> </a:t>
            </a:r>
            <a:r>
              <a:rPr lang="en-US" b="1" dirty="0" err="1" smtClean="0"/>
              <a:t>ayarlari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1969" y="1802746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FileMaker database </a:t>
            </a:r>
            <a:r>
              <a:rPr lang="en-US" dirty="0" err="1" smtClean="0"/>
              <a:t>guvenlik</a:t>
            </a:r>
            <a:r>
              <a:rPr lang="en-US" dirty="0" smtClean="0"/>
              <a:t> </a:t>
            </a:r>
            <a:r>
              <a:rPr lang="en-US" dirty="0" err="1" smtClean="0"/>
              <a:t>ayarlari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1969" y="2172078"/>
            <a:ext cx="4593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File / Manage / Security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31" y="2541411"/>
            <a:ext cx="10058400" cy="39558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0131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37847"/>
            <a:ext cx="11625943" cy="770467"/>
          </a:xfrm>
        </p:spPr>
        <p:txBody>
          <a:bodyPr/>
          <a:lstStyle/>
          <a:p>
            <a:r>
              <a:rPr lang="en-US" b="1" dirty="0"/>
              <a:t>FileMaker Data API </a:t>
            </a:r>
            <a:r>
              <a:rPr lang="en-US" b="1" dirty="0" err="1" smtClean="0"/>
              <a:t>icin</a:t>
            </a:r>
            <a:r>
              <a:rPr lang="en-US" b="1" dirty="0" smtClean="0"/>
              <a:t> </a:t>
            </a:r>
            <a:r>
              <a:rPr lang="en-US" b="1" dirty="0" err="1" smtClean="0"/>
              <a:t>ozel</a:t>
            </a:r>
            <a:r>
              <a:rPr lang="en-US" b="1" dirty="0" smtClean="0"/>
              <a:t> layout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08314"/>
            <a:ext cx="9481457" cy="5209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981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37848"/>
            <a:ext cx="11625943" cy="770466"/>
          </a:xfrm>
        </p:spPr>
        <p:txBody>
          <a:bodyPr/>
          <a:lstStyle/>
          <a:p>
            <a:r>
              <a:rPr lang="en-US" b="1" dirty="0"/>
              <a:t>FileMaker Data API </a:t>
            </a:r>
            <a:r>
              <a:rPr lang="en-US" b="1" dirty="0" err="1" smtClean="0"/>
              <a:t>icin</a:t>
            </a:r>
            <a:r>
              <a:rPr lang="en-US" b="1" dirty="0" smtClean="0"/>
              <a:t> </a:t>
            </a:r>
            <a:r>
              <a:rPr lang="en-US" b="1" dirty="0" err="1" smtClean="0"/>
              <a:t>ozel</a:t>
            </a:r>
            <a:r>
              <a:rPr lang="en-US" b="1" dirty="0" smtClean="0"/>
              <a:t> layout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688" y="6382511"/>
            <a:ext cx="972312" cy="4754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07" y="1359746"/>
            <a:ext cx="10371081" cy="50227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8" y="6611778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FileMaker Data API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2873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</TotalTime>
  <Words>191</Words>
  <Application>Microsoft Macintosh PowerPoint</Application>
  <PresentationFormat>Widescreen</PresentationFormat>
  <Paragraphs>75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Century Gothic</vt:lpstr>
      <vt:lpstr>Helvetica Neue</vt:lpstr>
      <vt:lpstr>Wingdings 3</vt:lpstr>
      <vt:lpstr>Arial</vt:lpstr>
      <vt:lpstr>Slice</vt:lpstr>
      <vt:lpstr>Filemaker Kayseri 4 agustos 2018  </vt:lpstr>
      <vt:lpstr>FileMaker® Data API ( Rest-API)</vt:lpstr>
      <vt:lpstr>FILEMAKER DATA API CAgRISI NASIL ISLENIR?</vt:lpstr>
      <vt:lpstr>FileMaker Data API özellikleri</vt:lpstr>
      <vt:lpstr>Filemaker database uygulama ayarlari</vt:lpstr>
      <vt:lpstr>Filemaker database uygulama ayarlari</vt:lpstr>
      <vt:lpstr>Filemaker database uygulama ayarlari</vt:lpstr>
      <vt:lpstr>FileMaker Data API icin ozel layout</vt:lpstr>
      <vt:lpstr>FileMaker Data API icin ozel layout</vt:lpstr>
      <vt:lpstr>PostMan</vt:lpstr>
      <vt:lpstr>PostMan</vt:lpstr>
      <vt:lpstr>DEMO</vt:lpstr>
      <vt:lpstr>PowerPoint Presentation</vt:lpstr>
      <vt:lpstr>SorulaR ???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Filemaker Kayseri 4 agustos 2018  </dc:title>
  <dc:creator>Hamit Ozsönmez</dc:creator>
  <cp:lastModifiedBy>Hamit Ozsönmez</cp:lastModifiedBy>
  <cp:revision>61</cp:revision>
  <dcterms:created xsi:type="dcterms:W3CDTF">2018-07-23T20:33:07Z</dcterms:created>
  <dcterms:modified xsi:type="dcterms:W3CDTF">2018-08-24T10:46:31Z</dcterms:modified>
</cp:coreProperties>
</file>